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1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18" Type="http://schemas.openxmlformats.org/officeDocument/2006/relationships/image" Target="../media/image25.sv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17" Type="http://schemas.openxmlformats.org/officeDocument/2006/relationships/image" Target="../media/image24.png"/><Relationship Id="rId2" Type="http://schemas.openxmlformats.org/officeDocument/2006/relationships/image" Target="../media/image9.svg"/><Relationship Id="rId16" Type="http://schemas.openxmlformats.org/officeDocument/2006/relationships/image" Target="../media/image23.svg"/><Relationship Id="rId20" Type="http://schemas.openxmlformats.org/officeDocument/2006/relationships/image" Target="../media/image27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24" Type="http://schemas.openxmlformats.org/officeDocument/2006/relationships/image" Target="../media/image31.sv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10" Type="http://schemas.openxmlformats.org/officeDocument/2006/relationships/image" Target="../media/image17.svg"/><Relationship Id="rId19" Type="http://schemas.openxmlformats.org/officeDocument/2006/relationships/image" Target="../media/image26.pn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Relationship Id="rId22" Type="http://schemas.openxmlformats.org/officeDocument/2006/relationships/image" Target="../media/image2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sv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svg"/><Relationship Id="rId2" Type="http://schemas.openxmlformats.org/officeDocument/2006/relationships/image" Target="../media/image59.svg"/><Relationship Id="rId1" Type="http://schemas.openxmlformats.org/officeDocument/2006/relationships/image" Target="../media/image58.png"/><Relationship Id="rId6" Type="http://schemas.openxmlformats.org/officeDocument/2006/relationships/image" Target="../media/image63.sv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svg"/><Relationship Id="rId4" Type="http://schemas.openxmlformats.org/officeDocument/2006/relationships/image" Target="../media/image61.svg"/><Relationship Id="rId9" Type="http://schemas.openxmlformats.org/officeDocument/2006/relationships/image" Target="../media/image6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4.png"/><Relationship Id="rId18" Type="http://schemas.openxmlformats.org/officeDocument/2006/relationships/image" Target="../media/image49.svg"/><Relationship Id="rId3" Type="http://schemas.openxmlformats.org/officeDocument/2006/relationships/image" Target="../media/image34.png"/><Relationship Id="rId21" Type="http://schemas.openxmlformats.org/officeDocument/2006/relationships/image" Target="../media/image52.png"/><Relationship Id="rId7" Type="http://schemas.openxmlformats.org/officeDocument/2006/relationships/image" Target="../media/image38.png"/><Relationship Id="rId12" Type="http://schemas.openxmlformats.org/officeDocument/2006/relationships/image" Target="../media/image43.svg"/><Relationship Id="rId17" Type="http://schemas.openxmlformats.org/officeDocument/2006/relationships/image" Target="../media/image48.png"/><Relationship Id="rId2" Type="http://schemas.openxmlformats.org/officeDocument/2006/relationships/image" Target="../media/image33.svg"/><Relationship Id="rId16" Type="http://schemas.openxmlformats.org/officeDocument/2006/relationships/image" Target="../media/image47.svg"/><Relationship Id="rId20" Type="http://schemas.openxmlformats.org/officeDocument/2006/relationships/image" Target="../media/image51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11" Type="http://schemas.openxmlformats.org/officeDocument/2006/relationships/image" Target="../media/image42.png"/><Relationship Id="rId24" Type="http://schemas.openxmlformats.org/officeDocument/2006/relationships/image" Target="../media/image55.sv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10" Type="http://schemas.openxmlformats.org/officeDocument/2006/relationships/image" Target="../media/image41.svg"/><Relationship Id="rId19" Type="http://schemas.openxmlformats.org/officeDocument/2006/relationships/image" Target="../media/image50.pn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5.svg"/><Relationship Id="rId22" Type="http://schemas.openxmlformats.org/officeDocument/2006/relationships/image" Target="../media/image53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sv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svg"/><Relationship Id="rId2" Type="http://schemas.openxmlformats.org/officeDocument/2006/relationships/image" Target="../media/image59.svg"/><Relationship Id="rId1" Type="http://schemas.openxmlformats.org/officeDocument/2006/relationships/image" Target="../media/image58.png"/><Relationship Id="rId6" Type="http://schemas.openxmlformats.org/officeDocument/2006/relationships/image" Target="../media/image63.sv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svg"/><Relationship Id="rId4" Type="http://schemas.openxmlformats.org/officeDocument/2006/relationships/image" Target="../media/image61.svg"/><Relationship Id="rId9" Type="http://schemas.openxmlformats.org/officeDocument/2006/relationships/image" Target="../media/image6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B2C9D-0928-434D-8D0F-34320730ACFE}" type="doc">
      <dgm:prSet loTypeId="urn:microsoft.com/office/officeart/2005/8/layout/b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50856D5-4F91-4CC2-A467-01FDADB09672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Chemical</a:t>
          </a:r>
          <a:endParaRPr lang="en-US" sz="1400" dirty="0">
            <a:latin typeface="MuseoSlab-300"/>
          </a:endParaRPr>
        </a:p>
      </dgm:t>
    </dgm:pt>
    <dgm:pt modelId="{0598FF54-E9E7-4822-BDC9-0F1CF39443F1}" type="parTrans" cxnId="{4334C6DB-CA82-4394-BCA0-13CDB94E17BA}">
      <dgm:prSet/>
      <dgm:spPr/>
      <dgm:t>
        <a:bodyPr/>
        <a:lstStyle/>
        <a:p>
          <a:endParaRPr lang="en-US"/>
        </a:p>
      </dgm:t>
    </dgm:pt>
    <dgm:pt modelId="{AD6654BE-1C6C-4B06-A405-9C0FE3F66D58}" type="sibTrans" cxnId="{4334C6DB-CA82-4394-BCA0-13CDB94E17BA}">
      <dgm:prSet/>
      <dgm:spPr/>
      <dgm:t>
        <a:bodyPr/>
        <a:lstStyle/>
        <a:p>
          <a:endParaRPr lang="en-US"/>
        </a:p>
      </dgm:t>
    </dgm:pt>
    <dgm:pt modelId="{A1AAC750-27CE-495D-8865-0C08C120712C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Electrical</a:t>
          </a:r>
          <a:endParaRPr lang="en-US" sz="1400" dirty="0">
            <a:latin typeface="MuseoSlab-300"/>
          </a:endParaRPr>
        </a:p>
      </dgm:t>
    </dgm:pt>
    <dgm:pt modelId="{231D9B7F-2A4E-4EF3-B7CE-5DFD66DB51C1}" type="parTrans" cxnId="{F227C2EC-004E-4679-9A97-E83D484BF695}">
      <dgm:prSet/>
      <dgm:spPr/>
      <dgm:t>
        <a:bodyPr/>
        <a:lstStyle/>
        <a:p>
          <a:endParaRPr lang="en-US"/>
        </a:p>
      </dgm:t>
    </dgm:pt>
    <dgm:pt modelId="{68650199-9248-4FD5-BB24-DA73ACE4B42D}" type="sibTrans" cxnId="{F227C2EC-004E-4679-9A97-E83D484BF695}">
      <dgm:prSet/>
      <dgm:spPr/>
      <dgm:t>
        <a:bodyPr/>
        <a:lstStyle/>
        <a:p>
          <a:endParaRPr lang="en-US"/>
        </a:p>
      </dgm:t>
    </dgm:pt>
    <dgm:pt modelId="{FBD2239B-DD4F-4E3A-94A0-E6C2ACCC2C15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Working Surfaces</a:t>
          </a:r>
          <a:endParaRPr lang="en-US" sz="1400" dirty="0">
            <a:latin typeface="MuseoSlab-300"/>
          </a:endParaRPr>
        </a:p>
      </dgm:t>
    </dgm:pt>
    <dgm:pt modelId="{A4D815F0-6F03-4A10-97A1-404A78A10896}" type="parTrans" cxnId="{95DB3FDA-EBD6-4B79-8423-B66EC5032B8F}">
      <dgm:prSet/>
      <dgm:spPr/>
      <dgm:t>
        <a:bodyPr/>
        <a:lstStyle/>
        <a:p>
          <a:endParaRPr lang="en-US"/>
        </a:p>
      </dgm:t>
    </dgm:pt>
    <dgm:pt modelId="{A48E8DD5-4FDB-44EA-908C-10CE2CA32BD5}" type="sibTrans" cxnId="{95DB3FDA-EBD6-4B79-8423-B66EC5032B8F}">
      <dgm:prSet/>
      <dgm:spPr/>
      <dgm:t>
        <a:bodyPr/>
        <a:lstStyle/>
        <a:p>
          <a:endParaRPr lang="en-US"/>
        </a:p>
      </dgm:t>
    </dgm:pt>
    <dgm:pt modelId="{86BEF65C-932F-44BB-8EB1-022E1BDC030E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Ergonomic</a:t>
          </a:r>
          <a:endParaRPr lang="en-US" sz="1400" dirty="0">
            <a:latin typeface="MuseoSlab-300"/>
          </a:endParaRPr>
        </a:p>
      </dgm:t>
    </dgm:pt>
    <dgm:pt modelId="{C0075871-BAB4-4FCA-9CE6-A8019A192755}" type="parTrans" cxnId="{339DEAD4-68FC-4B15-9566-CF976BC1344F}">
      <dgm:prSet/>
      <dgm:spPr/>
      <dgm:t>
        <a:bodyPr/>
        <a:lstStyle/>
        <a:p>
          <a:endParaRPr lang="en-US"/>
        </a:p>
      </dgm:t>
    </dgm:pt>
    <dgm:pt modelId="{76938B5C-86E2-4120-9910-5083423125C3}" type="sibTrans" cxnId="{339DEAD4-68FC-4B15-9566-CF976BC1344F}">
      <dgm:prSet/>
      <dgm:spPr/>
      <dgm:t>
        <a:bodyPr/>
        <a:lstStyle/>
        <a:p>
          <a:endParaRPr lang="en-US"/>
        </a:p>
      </dgm:t>
    </dgm:pt>
    <dgm:pt modelId="{2BD9C7A2-105F-477A-8AAB-B62ECC539200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Fire</a:t>
          </a:r>
          <a:endParaRPr lang="en-US" sz="1400" dirty="0">
            <a:latin typeface="MuseoSlab-300"/>
          </a:endParaRPr>
        </a:p>
      </dgm:t>
    </dgm:pt>
    <dgm:pt modelId="{7B5231F0-9157-4745-BEDA-536D759F31A0}" type="parTrans" cxnId="{B4544FDF-F7B0-46CB-93BB-6977060E8991}">
      <dgm:prSet/>
      <dgm:spPr/>
      <dgm:t>
        <a:bodyPr/>
        <a:lstStyle/>
        <a:p>
          <a:endParaRPr lang="en-US"/>
        </a:p>
      </dgm:t>
    </dgm:pt>
    <dgm:pt modelId="{B7E444A0-7B92-4A98-B862-C2FB348DEB48}" type="sibTrans" cxnId="{B4544FDF-F7B0-46CB-93BB-6977060E8991}">
      <dgm:prSet/>
      <dgm:spPr/>
      <dgm:t>
        <a:bodyPr/>
        <a:lstStyle/>
        <a:p>
          <a:endParaRPr lang="en-US"/>
        </a:p>
      </dgm:t>
    </dgm:pt>
    <dgm:pt modelId="{5594828B-4028-4120-9308-0CD0F47BADD2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Mechanized Equipment</a:t>
          </a:r>
          <a:endParaRPr lang="en-US" sz="1400" dirty="0">
            <a:latin typeface="MuseoSlab-300"/>
          </a:endParaRPr>
        </a:p>
      </dgm:t>
    </dgm:pt>
    <dgm:pt modelId="{A340296F-0BA1-437F-A7D1-D5E69B6E1218}" type="parTrans" cxnId="{3D299DF6-B376-4B2C-BD9E-9C3F3EFCFED1}">
      <dgm:prSet/>
      <dgm:spPr/>
      <dgm:t>
        <a:bodyPr/>
        <a:lstStyle/>
        <a:p>
          <a:endParaRPr lang="en-US"/>
        </a:p>
      </dgm:t>
    </dgm:pt>
    <dgm:pt modelId="{D6968A46-4F69-42DD-AF81-140B7FC6EC7C}" type="sibTrans" cxnId="{3D299DF6-B376-4B2C-BD9E-9C3F3EFCFED1}">
      <dgm:prSet/>
      <dgm:spPr/>
      <dgm:t>
        <a:bodyPr/>
        <a:lstStyle/>
        <a:p>
          <a:endParaRPr lang="en-US"/>
        </a:p>
      </dgm:t>
    </dgm:pt>
    <dgm:pt modelId="{2FAA6213-FA77-4AD7-BDAB-85133E95E38C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Pressure</a:t>
          </a:r>
          <a:endParaRPr lang="en-US" sz="1400" dirty="0">
            <a:latin typeface="MuseoSlab-300"/>
          </a:endParaRPr>
        </a:p>
      </dgm:t>
    </dgm:pt>
    <dgm:pt modelId="{613A7FAC-41B4-4B33-9852-004AFAEFCC2A}" type="parTrans" cxnId="{FFC67AC2-4E29-4D28-BD08-6E46457E2C22}">
      <dgm:prSet/>
      <dgm:spPr/>
      <dgm:t>
        <a:bodyPr/>
        <a:lstStyle/>
        <a:p>
          <a:endParaRPr lang="en-US"/>
        </a:p>
      </dgm:t>
    </dgm:pt>
    <dgm:pt modelId="{B1147C7C-8B48-4F55-BF6E-62CE31BA81F0}" type="sibTrans" cxnId="{FFC67AC2-4E29-4D28-BD08-6E46457E2C22}">
      <dgm:prSet/>
      <dgm:spPr/>
      <dgm:t>
        <a:bodyPr/>
        <a:lstStyle/>
        <a:p>
          <a:endParaRPr lang="en-US"/>
        </a:p>
      </dgm:t>
    </dgm:pt>
    <dgm:pt modelId="{3CDC33DF-4025-4DA2-9859-E1E7BB72C52D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Pinch Points</a:t>
          </a:r>
          <a:endParaRPr lang="en-US" sz="1400" dirty="0">
            <a:latin typeface="MuseoSlab-300"/>
          </a:endParaRPr>
        </a:p>
      </dgm:t>
    </dgm:pt>
    <dgm:pt modelId="{4FA89D0D-AC29-4709-8641-8F32E6A2DFFE}" type="parTrans" cxnId="{EE1B1FF7-8428-47B9-891C-461D3573F0C1}">
      <dgm:prSet/>
      <dgm:spPr/>
      <dgm:t>
        <a:bodyPr/>
        <a:lstStyle/>
        <a:p>
          <a:endParaRPr lang="en-US"/>
        </a:p>
      </dgm:t>
    </dgm:pt>
    <dgm:pt modelId="{68D69A57-C8BC-4177-B782-7FD003424744}" type="sibTrans" cxnId="{EE1B1FF7-8428-47B9-891C-461D3573F0C1}">
      <dgm:prSet/>
      <dgm:spPr/>
      <dgm:t>
        <a:bodyPr/>
        <a:lstStyle/>
        <a:p>
          <a:endParaRPr lang="en-US"/>
        </a:p>
      </dgm:t>
    </dgm:pt>
    <dgm:pt modelId="{91C4FA62-F8BB-492E-BEF5-A51BC8933803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Dropped Objects</a:t>
          </a:r>
          <a:endParaRPr lang="en-US" sz="1400" dirty="0">
            <a:latin typeface="MuseoSlab-300"/>
          </a:endParaRPr>
        </a:p>
      </dgm:t>
    </dgm:pt>
    <dgm:pt modelId="{0A530FBA-8D48-4DDC-A610-BFBA440D5815}" type="parTrans" cxnId="{40F6C9A5-DCB6-46DA-ABBB-21CD06283317}">
      <dgm:prSet/>
      <dgm:spPr/>
      <dgm:t>
        <a:bodyPr/>
        <a:lstStyle/>
        <a:p>
          <a:endParaRPr lang="en-US"/>
        </a:p>
      </dgm:t>
    </dgm:pt>
    <dgm:pt modelId="{757E5CB0-68D9-436E-9072-6538700589C6}" type="sibTrans" cxnId="{40F6C9A5-DCB6-46DA-ABBB-21CD06283317}">
      <dgm:prSet/>
      <dgm:spPr/>
      <dgm:t>
        <a:bodyPr/>
        <a:lstStyle/>
        <a:p>
          <a:endParaRPr lang="en-US"/>
        </a:p>
      </dgm:t>
    </dgm:pt>
    <dgm:pt modelId="{BCCD064A-F3BD-4B5D-B6F9-E181FA358335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Impact Force</a:t>
          </a:r>
          <a:endParaRPr lang="en-US" sz="1400" dirty="0">
            <a:latin typeface="MuseoSlab-300"/>
          </a:endParaRPr>
        </a:p>
      </dgm:t>
    </dgm:pt>
    <dgm:pt modelId="{78D43500-8EB7-424F-8A8E-958ABD95E6AB}" type="parTrans" cxnId="{6408B117-4326-4572-A7A3-8089A065FA25}">
      <dgm:prSet/>
      <dgm:spPr/>
      <dgm:t>
        <a:bodyPr/>
        <a:lstStyle/>
        <a:p>
          <a:endParaRPr lang="en-US"/>
        </a:p>
      </dgm:t>
    </dgm:pt>
    <dgm:pt modelId="{AFC9F5BD-2F40-4AC8-BDE1-55BD894669FA}" type="sibTrans" cxnId="{6408B117-4326-4572-A7A3-8089A065FA25}">
      <dgm:prSet/>
      <dgm:spPr/>
      <dgm:t>
        <a:bodyPr/>
        <a:lstStyle/>
        <a:p>
          <a:endParaRPr lang="en-US"/>
        </a:p>
      </dgm:t>
    </dgm:pt>
    <dgm:pt modelId="{A8AAAF1A-AC3C-4155-B6D2-7F5D46200336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Potential presence of oil, gas and other petroleum products produced at worksite.</a:t>
          </a:r>
          <a:endParaRPr lang="en-US" dirty="0">
            <a:latin typeface="MuseoSlab-300"/>
          </a:endParaRPr>
        </a:p>
      </dgm:t>
    </dgm:pt>
    <dgm:pt modelId="{6D5280FF-0979-4C44-8D27-AC48660199EE}" type="parTrans" cxnId="{A45BD842-8B7A-4FE1-B155-EB48B7D93F77}">
      <dgm:prSet/>
      <dgm:spPr/>
      <dgm:t>
        <a:bodyPr/>
        <a:lstStyle/>
        <a:p>
          <a:endParaRPr lang="en-US"/>
        </a:p>
      </dgm:t>
    </dgm:pt>
    <dgm:pt modelId="{32E956A5-443B-4EE3-990A-FBF5D9D00FC8}" type="sibTrans" cxnId="{A45BD842-8B7A-4FE1-B155-EB48B7D93F77}">
      <dgm:prSet/>
      <dgm:spPr/>
      <dgm:t>
        <a:bodyPr/>
        <a:lstStyle/>
        <a:p>
          <a:endParaRPr lang="en-US"/>
        </a:p>
      </dgm:t>
    </dgm:pt>
    <dgm:pt modelId="{B8F93670-9123-4EDE-B890-DEAA63469612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Electricity to power machinery and systems could shock worker if proper procedures not followed.</a:t>
          </a:r>
          <a:endParaRPr lang="en-US" dirty="0">
            <a:latin typeface="MuseoSlab-300"/>
          </a:endParaRPr>
        </a:p>
      </dgm:t>
    </dgm:pt>
    <dgm:pt modelId="{D41FADDB-6768-4915-BC0C-E4C2F0A8B523}" type="parTrans" cxnId="{C7399F93-1D86-46AC-BA8E-C6845940DF07}">
      <dgm:prSet/>
      <dgm:spPr/>
      <dgm:t>
        <a:bodyPr/>
        <a:lstStyle/>
        <a:p>
          <a:endParaRPr lang="en-US"/>
        </a:p>
      </dgm:t>
    </dgm:pt>
    <dgm:pt modelId="{202F5CFC-5857-4B63-838A-2505C049A90E}" type="sibTrans" cxnId="{C7399F93-1D86-46AC-BA8E-C6845940DF07}">
      <dgm:prSet/>
      <dgm:spPr/>
      <dgm:t>
        <a:bodyPr/>
        <a:lstStyle/>
        <a:p>
          <a:endParaRPr lang="en-US"/>
        </a:p>
      </dgm:t>
    </dgm:pt>
    <dgm:pt modelId="{C5A6CB0F-124C-46AD-B5F3-F9D357953E45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Sites may have hazardous walking surfaces such as near by equipment, uneven terrain, or slippery areas.</a:t>
          </a:r>
          <a:endParaRPr lang="en-US" dirty="0">
            <a:latin typeface="MuseoSlab-300"/>
          </a:endParaRPr>
        </a:p>
      </dgm:t>
    </dgm:pt>
    <dgm:pt modelId="{CFA0AA04-AB02-48F3-A652-30FF9BBE2A69}" type="parTrans" cxnId="{7925BC16-84DA-4D58-985A-03E90F1A5C16}">
      <dgm:prSet/>
      <dgm:spPr/>
      <dgm:t>
        <a:bodyPr/>
        <a:lstStyle/>
        <a:p>
          <a:endParaRPr lang="en-US"/>
        </a:p>
      </dgm:t>
    </dgm:pt>
    <dgm:pt modelId="{E35D34FD-7FEA-46E6-95C8-8A202B77FF1B}" type="sibTrans" cxnId="{7925BC16-84DA-4D58-985A-03E90F1A5C16}">
      <dgm:prSet/>
      <dgm:spPr/>
      <dgm:t>
        <a:bodyPr/>
        <a:lstStyle/>
        <a:p>
          <a:endParaRPr lang="en-US"/>
        </a:p>
      </dgm:t>
    </dgm:pt>
    <dgm:pt modelId="{40ACC24B-B2F4-4D9B-9224-C91C80EC6620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Lifting irregular shaped objects or heavy loads could cause potential stress on the back.</a:t>
          </a:r>
          <a:endParaRPr lang="en-US" dirty="0">
            <a:latin typeface="MuseoSlab-300"/>
          </a:endParaRPr>
        </a:p>
      </dgm:t>
    </dgm:pt>
    <dgm:pt modelId="{CE3C7625-CBAC-47BA-8A72-98525C603B59}" type="parTrans" cxnId="{4025671B-4550-4A31-8165-F3EE32EA92D7}">
      <dgm:prSet/>
      <dgm:spPr/>
      <dgm:t>
        <a:bodyPr/>
        <a:lstStyle/>
        <a:p>
          <a:endParaRPr lang="en-US"/>
        </a:p>
      </dgm:t>
    </dgm:pt>
    <dgm:pt modelId="{91ACC151-B2D0-4943-A472-4D16D5ED6F17}" type="sibTrans" cxnId="{4025671B-4550-4A31-8165-F3EE32EA92D7}">
      <dgm:prSet/>
      <dgm:spPr/>
      <dgm:t>
        <a:bodyPr/>
        <a:lstStyle/>
        <a:p>
          <a:endParaRPr lang="en-US"/>
        </a:p>
      </dgm:t>
    </dgm:pt>
    <dgm:pt modelId="{17CF0FE8-40F3-49FC-B306-1B2972A113FA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Flammable liquids and gasses are often present in oil and gas operations. </a:t>
          </a:r>
          <a:endParaRPr lang="en-US" dirty="0">
            <a:latin typeface="MuseoSlab-300"/>
          </a:endParaRPr>
        </a:p>
      </dgm:t>
    </dgm:pt>
    <dgm:pt modelId="{28A7A06D-F2F9-4CC2-A67A-3B3ED4A6D017}" type="parTrans" cxnId="{9C041BDD-EF18-497E-A2D3-509D617E4EB0}">
      <dgm:prSet/>
      <dgm:spPr/>
      <dgm:t>
        <a:bodyPr/>
        <a:lstStyle/>
        <a:p>
          <a:endParaRPr lang="en-US"/>
        </a:p>
      </dgm:t>
    </dgm:pt>
    <dgm:pt modelId="{6E76BA1B-9E1F-43AC-9D16-6215A17B4FF8}" type="sibTrans" cxnId="{9C041BDD-EF18-497E-A2D3-509D617E4EB0}">
      <dgm:prSet/>
      <dgm:spPr/>
      <dgm:t>
        <a:bodyPr/>
        <a:lstStyle/>
        <a:p>
          <a:endParaRPr lang="en-US"/>
        </a:p>
      </dgm:t>
    </dgm:pt>
    <dgm:pt modelId="{D777D13B-D336-4E6C-B758-487CDF9627D8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Oil and gas sites use a wide range of mechanized equipment that may start at any time.</a:t>
          </a:r>
          <a:endParaRPr lang="en-US" dirty="0">
            <a:latin typeface="MuseoSlab-300"/>
          </a:endParaRPr>
        </a:p>
      </dgm:t>
    </dgm:pt>
    <dgm:pt modelId="{4BEE2CBF-BA60-447E-8362-11F040DDA548}" type="parTrans" cxnId="{93AD71A6-B68C-47AA-A269-94EC2B061BF8}">
      <dgm:prSet/>
      <dgm:spPr/>
      <dgm:t>
        <a:bodyPr/>
        <a:lstStyle/>
        <a:p>
          <a:endParaRPr lang="en-US"/>
        </a:p>
      </dgm:t>
    </dgm:pt>
    <dgm:pt modelId="{6CD8E79F-C8AF-448A-9C0A-D1F83BB361C5}" type="sibTrans" cxnId="{93AD71A6-B68C-47AA-A269-94EC2B061BF8}">
      <dgm:prSet/>
      <dgm:spPr/>
      <dgm:t>
        <a:bodyPr/>
        <a:lstStyle/>
        <a:p>
          <a:endParaRPr lang="en-US"/>
        </a:p>
      </dgm:t>
    </dgm:pt>
    <dgm:pt modelId="{ECD39305-406B-4767-B45B-D8027BEF1530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Liquids and gasses may be found under pressure at oil and gas sites. </a:t>
          </a:r>
          <a:endParaRPr lang="en-US" dirty="0">
            <a:latin typeface="MuseoSlab-300"/>
          </a:endParaRPr>
        </a:p>
      </dgm:t>
    </dgm:pt>
    <dgm:pt modelId="{0E406A15-F447-49F3-963C-AA76877E0128}" type="parTrans" cxnId="{15D730C7-4F07-45CC-A477-F14F36F7B0BA}">
      <dgm:prSet/>
      <dgm:spPr/>
      <dgm:t>
        <a:bodyPr/>
        <a:lstStyle/>
        <a:p>
          <a:endParaRPr lang="en-US"/>
        </a:p>
      </dgm:t>
    </dgm:pt>
    <dgm:pt modelId="{D3E6F107-30E0-40BE-AD87-305687F22AE7}" type="sibTrans" cxnId="{15D730C7-4F07-45CC-A477-F14F36F7B0BA}">
      <dgm:prSet/>
      <dgm:spPr/>
      <dgm:t>
        <a:bodyPr/>
        <a:lstStyle/>
        <a:p>
          <a:endParaRPr lang="en-US"/>
        </a:p>
      </dgm:t>
    </dgm:pt>
    <dgm:pt modelId="{EBC328FE-C7A2-4874-BD02-D6859260E09D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 Temperature hazards may exist either because of process or ambient conditions.</a:t>
          </a:r>
          <a:endParaRPr lang="en-US" dirty="0">
            <a:latin typeface="MuseoSlab-300"/>
          </a:endParaRPr>
        </a:p>
      </dgm:t>
    </dgm:pt>
    <dgm:pt modelId="{988A68CB-5F75-4C25-9976-58E000565224}" type="parTrans" cxnId="{D3F5FC8B-0D22-4D87-9FBF-82FA50CF89BC}">
      <dgm:prSet/>
      <dgm:spPr/>
      <dgm:t>
        <a:bodyPr/>
        <a:lstStyle/>
        <a:p>
          <a:endParaRPr lang="en-US"/>
        </a:p>
      </dgm:t>
    </dgm:pt>
    <dgm:pt modelId="{1B0EF79A-8D3D-4F09-9105-614CDA158791}" type="sibTrans" cxnId="{D3F5FC8B-0D22-4D87-9FBF-82FA50CF89BC}">
      <dgm:prSet/>
      <dgm:spPr/>
      <dgm:t>
        <a:bodyPr/>
        <a:lstStyle/>
        <a:p>
          <a:endParaRPr lang="en-US"/>
        </a:p>
      </dgm:t>
    </dgm:pt>
    <dgm:pt modelId="{2895BFFC-D892-48D5-A8B2-DE637EEC4E1A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Workers may be exposed to high noise levels around mechanical equipment or processes.</a:t>
          </a:r>
          <a:endParaRPr lang="en-US" dirty="0">
            <a:latin typeface="MuseoSlab-300"/>
          </a:endParaRPr>
        </a:p>
      </dgm:t>
    </dgm:pt>
    <dgm:pt modelId="{D6A391DB-B598-448F-B839-CB322A6A5979}" type="parTrans" cxnId="{47B0C760-C278-4D7F-8A21-E3BA5B1BC3FE}">
      <dgm:prSet/>
      <dgm:spPr/>
      <dgm:t>
        <a:bodyPr/>
        <a:lstStyle/>
        <a:p>
          <a:endParaRPr lang="en-US"/>
        </a:p>
      </dgm:t>
    </dgm:pt>
    <dgm:pt modelId="{F9EB082D-074A-47F0-A7DB-87D662418B7A}" type="sibTrans" cxnId="{47B0C760-C278-4D7F-8A21-E3BA5B1BC3FE}">
      <dgm:prSet/>
      <dgm:spPr/>
      <dgm:t>
        <a:bodyPr/>
        <a:lstStyle/>
        <a:p>
          <a:endParaRPr lang="en-US"/>
        </a:p>
      </dgm:t>
    </dgm:pt>
    <dgm:pt modelId="{ED5F3327-A89A-431C-B941-E883B418800B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 Serious injuries are often caused by improper hand placement and equipment pinch points.</a:t>
          </a:r>
          <a:endParaRPr lang="en-US" dirty="0">
            <a:latin typeface="MuseoSlab-300"/>
          </a:endParaRPr>
        </a:p>
      </dgm:t>
    </dgm:pt>
    <dgm:pt modelId="{FEBA912E-71E4-4499-BA69-5BF026BC0155}" type="parTrans" cxnId="{322ADA4D-629C-4C5B-8B6C-920966380E2C}">
      <dgm:prSet/>
      <dgm:spPr/>
      <dgm:t>
        <a:bodyPr/>
        <a:lstStyle/>
        <a:p>
          <a:endParaRPr lang="en-US"/>
        </a:p>
      </dgm:t>
    </dgm:pt>
    <dgm:pt modelId="{A944A3D7-9458-4544-9F79-2B7A2216A05D}" type="sibTrans" cxnId="{322ADA4D-629C-4C5B-8B6C-920966380E2C}">
      <dgm:prSet/>
      <dgm:spPr/>
      <dgm:t>
        <a:bodyPr/>
        <a:lstStyle/>
        <a:p>
          <a:endParaRPr lang="en-US"/>
        </a:p>
      </dgm:t>
    </dgm:pt>
    <dgm:pt modelId="{0D19D1F7-0F2A-49FF-ADA2-D6DEFBE4F518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 Must be controlled prevented to avoid potentially serious injuries.</a:t>
          </a:r>
          <a:endParaRPr lang="en-US" dirty="0">
            <a:latin typeface="MuseoSlab-300"/>
          </a:endParaRPr>
        </a:p>
      </dgm:t>
    </dgm:pt>
    <dgm:pt modelId="{09D4865C-9A9B-4ECA-B4F9-90E95984F1FD}" type="parTrans" cxnId="{4758AD9F-A810-443B-9257-1D9CBE4FDF93}">
      <dgm:prSet/>
      <dgm:spPr/>
      <dgm:t>
        <a:bodyPr/>
        <a:lstStyle/>
        <a:p>
          <a:endParaRPr lang="en-US"/>
        </a:p>
      </dgm:t>
    </dgm:pt>
    <dgm:pt modelId="{8E9893CF-7729-4219-8852-1C8A8D6E61CF}" type="sibTrans" cxnId="{4758AD9F-A810-443B-9257-1D9CBE4FDF93}">
      <dgm:prSet/>
      <dgm:spPr/>
      <dgm:t>
        <a:bodyPr/>
        <a:lstStyle/>
        <a:p>
          <a:endParaRPr lang="en-US"/>
        </a:p>
      </dgm:t>
    </dgm:pt>
    <dgm:pt modelId="{31D6BF95-A981-4E29-95C5-4B89332788F2}">
      <dgm:prSet/>
      <dgm:spPr/>
      <dgm:t>
        <a:bodyPr/>
        <a:lstStyle/>
        <a:p>
          <a:r>
            <a:rPr lang="en-US" b="0" i="0" baseline="0" dirty="0">
              <a:latin typeface="MuseoSlab-300"/>
            </a:rPr>
            <a:t>Falls or being struck by equipment are common causes of serious injury.</a:t>
          </a:r>
          <a:endParaRPr lang="en-US" dirty="0">
            <a:latin typeface="MuseoSlab-300"/>
          </a:endParaRPr>
        </a:p>
      </dgm:t>
    </dgm:pt>
    <dgm:pt modelId="{03AB2CA4-B517-4857-BA43-57C2F5FFC594}" type="parTrans" cxnId="{9A967F28-FB2A-4260-8888-9F72D561FEC6}">
      <dgm:prSet/>
      <dgm:spPr/>
      <dgm:t>
        <a:bodyPr/>
        <a:lstStyle/>
        <a:p>
          <a:endParaRPr lang="en-US"/>
        </a:p>
      </dgm:t>
    </dgm:pt>
    <dgm:pt modelId="{5E83C040-A2FA-4558-9F3B-3685A0D1412A}" type="sibTrans" cxnId="{9A967F28-FB2A-4260-8888-9F72D561FEC6}">
      <dgm:prSet/>
      <dgm:spPr/>
      <dgm:t>
        <a:bodyPr/>
        <a:lstStyle/>
        <a:p>
          <a:endParaRPr lang="en-US"/>
        </a:p>
      </dgm:t>
    </dgm:pt>
    <dgm:pt modelId="{8E07C0AA-4E9D-4ABE-B3E6-8E3EDA76EF02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Noise</a:t>
          </a:r>
          <a:endParaRPr lang="en-US" sz="1400" dirty="0">
            <a:latin typeface="MuseoSlab-300"/>
          </a:endParaRPr>
        </a:p>
      </dgm:t>
    </dgm:pt>
    <dgm:pt modelId="{0FAB6870-308F-4376-93F5-41D51C2183A2}" type="sibTrans" cxnId="{A137C803-7F78-4F20-AFAD-8467F85C6B2C}">
      <dgm:prSet/>
      <dgm:spPr/>
      <dgm:t>
        <a:bodyPr/>
        <a:lstStyle/>
        <a:p>
          <a:endParaRPr lang="en-US"/>
        </a:p>
      </dgm:t>
    </dgm:pt>
    <dgm:pt modelId="{08823A1C-8D3D-4FB2-BCAF-FDFD3485E78D}" type="parTrans" cxnId="{A137C803-7F78-4F20-AFAD-8467F85C6B2C}">
      <dgm:prSet/>
      <dgm:spPr/>
      <dgm:t>
        <a:bodyPr/>
        <a:lstStyle/>
        <a:p>
          <a:endParaRPr lang="en-US"/>
        </a:p>
      </dgm:t>
    </dgm:pt>
    <dgm:pt modelId="{7140BD78-2A3F-4579-BFE3-47F9DEDB6E58}">
      <dgm:prSet custT="1"/>
      <dgm:spPr/>
      <dgm:t>
        <a:bodyPr/>
        <a:lstStyle/>
        <a:p>
          <a:r>
            <a:rPr lang="en-US" sz="1400" b="0" i="0" baseline="0" dirty="0">
              <a:latin typeface="MuseoSlab-300"/>
            </a:rPr>
            <a:t>Temperature</a:t>
          </a:r>
          <a:endParaRPr lang="en-US" sz="1400" dirty="0">
            <a:latin typeface="MuseoSlab-300"/>
          </a:endParaRPr>
        </a:p>
      </dgm:t>
    </dgm:pt>
    <dgm:pt modelId="{756AD537-A5B5-4B26-9DE3-A9D8E2998BFF}" type="sibTrans" cxnId="{FEFA79F8-D1A5-4D1E-B8EE-EA3DB67A9721}">
      <dgm:prSet/>
      <dgm:spPr/>
      <dgm:t>
        <a:bodyPr/>
        <a:lstStyle/>
        <a:p>
          <a:endParaRPr lang="en-US"/>
        </a:p>
      </dgm:t>
    </dgm:pt>
    <dgm:pt modelId="{9744F4CD-B383-464E-8BF2-3AB6B386133F}" type="parTrans" cxnId="{FEFA79F8-D1A5-4D1E-B8EE-EA3DB67A9721}">
      <dgm:prSet/>
      <dgm:spPr/>
      <dgm:t>
        <a:bodyPr/>
        <a:lstStyle/>
        <a:p>
          <a:endParaRPr lang="en-US"/>
        </a:p>
      </dgm:t>
    </dgm:pt>
    <dgm:pt modelId="{54244EA7-3881-4763-B31C-EEDBCE72D49D}" type="pres">
      <dgm:prSet presAssocID="{80EB2C9D-0928-434D-8D0F-34320730ACFE}" presName="diagram" presStyleCnt="0">
        <dgm:presLayoutVars>
          <dgm:dir/>
          <dgm:animLvl val="lvl"/>
          <dgm:resizeHandles val="exact"/>
        </dgm:presLayoutVars>
      </dgm:prSet>
      <dgm:spPr/>
    </dgm:pt>
    <dgm:pt modelId="{5DBC01E8-C1EE-4144-BF28-833794A2BC5F}" type="pres">
      <dgm:prSet presAssocID="{250856D5-4F91-4CC2-A467-01FDADB09672}" presName="compNode" presStyleCnt="0"/>
      <dgm:spPr/>
    </dgm:pt>
    <dgm:pt modelId="{46F87BAA-5322-43B8-8AAF-8C9A949C440E}" type="pres">
      <dgm:prSet presAssocID="{250856D5-4F91-4CC2-A467-01FDADB09672}" presName="childRect" presStyleLbl="bgAcc1" presStyleIdx="0" presStyleCnt="12">
        <dgm:presLayoutVars>
          <dgm:bulletEnabled val="1"/>
        </dgm:presLayoutVars>
      </dgm:prSet>
      <dgm:spPr/>
    </dgm:pt>
    <dgm:pt modelId="{B88905E9-9F7F-4843-B028-44E007C371E1}" type="pres">
      <dgm:prSet presAssocID="{250856D5-4F91-4CC2-A467-01FDADB0967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6261DB2A-34B1-48E0-BCA9-FA06CEEE9206}" type="pres">
      <dgm:prSet presAssocID="{250856D5-4F91-4CC2-A467-01FDADB09672}" presName="parentRect" presStyleLbl="alignNode1" presStyleIdx="0" presStyleCnt="12"/>
      <dgm:spPr/>
    </dgm:pt>
    <dgm:pt modelId="{2E0D1C03-B7A2-458E-8FFF-6207D82CC21A}" type="pres">
      <dgm:prSet presAssocID="{250856D5-4F91-4CC2-A467-01FDADB09672}" presName="adorn" presStyleLbl="fgAccFollowNode1" presStyleIdx="0" presStyleCnt="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active outline"/>
        </a:ext>
      </dgm:extLst>
    </dgm:pt>
    <dgm:pt modelId="{6861DD41-1CAA-4C39-B1D2-E1A024019D41}" type="pres">
      <dgm:prSet presAssocID="{AD6654BE-1C6C-4B06-A405-9C0FE3F66D58}" presName="sibTrans" presStyleLbl="sibTrans2D1" presStyleIdx="0" presStyleCnt="0"/>
      <dgm:spPr/>
    </dgm:pt>
    <dgm:pt modelId="{C6A5C97F-9533-4768-BA8C-267348438206}" type="pres">
      <dgm:prSet presAssocID="{A1AAC750-27CE-495D-8865-0C08C120712C}" presName="compNode" presStyleCnt="0"/>
      <dgm:spPr/>
    </dgm:pt>
    <dgm:pt modelId="{2BA97479-9D32-40BA-BC3F-85D6847E60A8}" type="pres">
      <dgm:prSet presAssocID="{A1AAC750-27CE-495D-8865-0C08C120712C}" presName="childRect" presStyleLbl="bgAcc1" presStyleIdx="1" presStyleCnt="12">
        <dgm:presLayoutVars>
          <dgm:bulletEnabled val="1"/>
        </dgm:presLayoutVars>
      </dgm:prSet>
      <dgm:spPr/>
    </dgm:pt>
    <dgm:pt modelId="{858A5FA4-04D0-42D7-A0CE-3060D3EAD496}" type="pres">
      <dgm:prSet presAssocID="{A1AAC750-27CE-495D-8865-0C08C120712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9FE933E-DF99-4654-B1EE-B19E7C89CED0}" type="pres">
      <dgm:prSet presAssocID="{A1AAC750-27CE-495D-8865-0C08C120712C}" presName="parentRect" presStyleLbl="alignNode1" presStyleIdx="1" presStyleCnt="12"/>
      <dgm:spPr/>
    </dgm:pt>
    <dgm:pt modelId="{CE4E4FBD-4696-4BAA-A725-D085790C7F42}" type="pres">
      <dgm:prSet presAssocID="{A1AAC750-27CE-495D-8865-0C08C120712C}" presName="adorn" presStyleLbl="fgAccFollowNode1" presStyleIdx="1" presStyleCnt="1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gh voltage outline"/>
        </a:ext>
      </dgm:extLst>
    </dgm:pt>
    <dgm:pt modelId="{AE6EF976-4C12-4102-BDB5-015DD333A9F7}" type="pres">
      <dgm:prSet presAssocID="{68650199-9248-4FD5-BB24-DA73ACE4B42D}" presName="sibTrans" presStyleLbl="sibTrans2D1" presStyleIdx="0" presStyleCnt="0"/>
      <dgm:spPr/>
    </dgm:pt>
    <dgm:pt modelId="{0D281219-1457-4166-B206-5EC678E2F97C}" type="pres">
      <dgm:prSet presAssocID="{FBD2239B-DD4F-4E3A-94A0-E6C2ACCC2C15}" presName="compNode" presStyleCnt="0"/>
      <dgm:spPr/>
    </dgm:pt>
    <dgm:pt modelId="{4037F958-C69C-48A0-A1D0-01B6E3B16058}" type="pres">
      <dgm:prSet presAssocID="{FBD2239B-DD4F-4E3A-94A0-E6C2ACCC2C15}" presName="childRect" presStyleLbl="bgAcc1" presStyleIdx="2" presStyleCnt="12">
        <dgm:presLayoutVars>
          <dgm:bulletEnabled val="1"/>
        </dgm:presLayoutVars>
      </dgm:prSet>
      <dgm:spPr/>
    </dgm:pt>
    <dgm:pt modelId="{90356A55-06E8-49B7-A9FC-790CD7CE76B6}" type="pres">
      <dgm:prSet presAssocID="{FBD2239B-DD4F-4E3A-94A0-E6C2ACCC2C1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DB9A2B2-7AB9-42AB-8396-12E8F105A298}" type="pres">
      <dgm:prSet presAssocID="{FBD2239B-DD4F-4E3A-94A0-E6C2ACCC2C15}" presName="parentRect" presStyleLbl="alignNode1" presStyleIdx="2" presStyleCnt="12"/>
      <dgm:spPr/>
    </dgm:pt>
    <dgm:pt modelId="{BB8C21EC-64F3-4F35-92E0-358BEA5720D3}" type="pres">
      <dgm:prSet presAssocID="{FBD2239B-DD4F-4E3A-94A0-E6C2ACCC2C15}" presName="adorn" presStyleLbl="fgAccFollowNode1" presStyleIdx="2" presStyleCnt="1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lippery outline"/>
        </a:ext>
      </dgm:extLst>
    </dgm:pt>
    <dgm:pt modelId="{C79714D3-65E6-4923-B5EB-F51C42A51ABA}" type="pres">
      <dgm:prSet presAssocID="{A48E8DD5-4FDB-44EA-908C-10CE2CA32BD5}" presName="sibTrans" presStyleLbl="sibTrans2D1" presStyleIdx="0" presStyleCnt="0"/>
      <dgm:spPr/>
    </dgm:pt>
    <dgm:pt modelId="{4AD2DD16-1277-46E2-A1C5-1A6E7772B008}" type="pres">
      <dgm:prSet presAssocID="{86BEF65C-932F-44BB-8EB1-022E1BDC030E}" presName="compNode" presStyleCnt="0"/>
      <dgm:spPr/>
    </dgm:pt>
    <dgm:pt modelId="{6150E8F8-A3B7-4589-A1B4-C4A8BA181994}" type="pres">
      <dgm:prSet presAssocID="{86BEF65C-932F-44BB-8EB1-022E1BDC030E}" presName="childRect" presStyleLbl="bgAcc1" presStyleIdx="3" presStyleCnt="12">
        <dgm:presLayoutVars>
          <dgm:bulletEnabled val="1"/>
        </dgm:presLayoutVars>
      </dgm:prSet>
      <dgm:spPr/>
    </dgm:pt>
    <dgm:pt modelId="{BC334116-3746-4B27-AD7E-F5E0E440F6A3}" type="pres">
      <dgm:prSet presAssocID="{86BEF65C-932F-44BB-8EB1-022E1BDC030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1DEA305-E3A9-4CE5-A652-90C2B52F66D0}" type="pres">
      <dgm:prSet presAssocID="{86BEF65C-932F-44BB-8EB1-022E1BDC030E}" presName="parentRect" presStyleLbl="alignNode1" presStyleIdx="3" presStyleCnt="12"/>
      <dgm:spPr/>
    </dgm:pt>
    <dgm:pt modelId="{EEBF891F-80C6-4173-AB5C-EAB04BDF85A5}" type="pres">
      <dgm:prSet presAssocID="{86BEF65C-932F-44BB-8EB1-022E1BDC030E}" presName="adorn" presStyleLbl="fgAccFollowNode1" presStyleIdx="3" presStyleCnt="1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dy builder outline"/>
        </a:ext>
      </dgm:extLst>
    </dgm:pt>
    <dgm:pt modelId="{0364BB85-691D-4DE6-AB47-E268499E8739}" type="pres">
      <dgm:prSet presAssocID="{76938B5C-86E2-4120-9910-5083423125C3}" presName="sibTrans" presStyleLbl="sibTrans2D1" presStyleIdx="0" presStyleCnt="0"/>
      <dgm:spPr/>
    </dgm:pt>
    <dgm:pt modelId="{11388493-B80F-43D4-B361-246A0A57B4FD}" type="pres">
      <dgm:prSet presAssocID="{2BD9C7A2-105F-477A-8AAB-B62ECC539200}" presName="compNode" presStyleCnt="0"/>
      <dgm:spPr/>
    </dgm:pt>
    <dgm:pt modelId="{DDE432BA-30ED-4DD4-A14A-E0FBADB1C32C}" type="pres">
      <dgm:prSet presAssocID="{2BD9C7A2-105F-477A-8AAB-B62ECC539200}" presName="childRect" presStyleLbl="bgAcc1" presStyleIdx="4" presStyleCnt="12">
        <dgm:presLayoutVars>
          <dgm:bulletEnabled val="1"/>
        </dgm:presLayoutVars>
      </dgm:prSet>
      <dgm:spPr/>
    </dgm:pt>
    <dgm:pt modelId="{0BAA1BEC-C1F1-4EAA-94B5-E9AEF7C6B5B5}" type="pres">
      <dgm:prSet presAssocID="{2BD9C7A2-105F-477A-8AAB-B62ECC53920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36A8FD6-C0B6-4B8E-9A0E-C3ACFD0B9A02}" type="pres">
      <dgm:prSet presAssocID="{2BD9C7A2-105F-477A-8AAB-B62ECC539200}" presName="parentRect" presStyleLbl="alignNode1" presStyleIdx="4" presStyleCnt="12"/>
      <dgm:spPr/>
    </dgm:pt>
    <dgm:pt modelId="{D8F15776-2251-4E60-9AD0-0F0FBEF82651}" type="pres">
      <dgm:prSet presAssocID="{2BD9C7A2-105F-477A-8AAB-B62ECC539200}" presName="adorn" presStyleLbl="fgAccFollowNode1" presStyleIdx="4" presStyleCnt="12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e outline"/>
        </a:ext>
      </dgm:extLst>
    </dgm:pt>
    <dgm:pt modelId="{6192C786-1C05-49DB-9711-DF47571E1EC8}" type="pres">
      <dgm:prSet presAssocID="{B7E444A0-7B92-4A98-B862-C2FB348DEB48}" presName="sibTrans" presStyleLbl="sibTrans2D1" presStyleIdx="0" presStyleCnt="0"/>
      <dgm:spPr/>
    </dgm:pt>
    <dgm:pt modelId="{022582AD-8665-446E-AD7F-1DEB15A7D648}" type="pres">
      <dgm:prSet presAssocID="{5594828B-4028-4120-9308-0CD0F47BADD2}" presName="compNode" presStyleCnt="0"/>
      <dgm:spPr/>
    </dgm:pt>
    <dgm:pt modelId="{1A8C7B13-9029-4C26-8CF2-51A783A26B4A}" type="pres">
      <dgm:prSet presAssocID="{5594828B-4028-4120-9308-0CD0F47BADD2}" presName="childRect" presStyleLbl="bgAcc1" presStyleIdx="5" presStyleCnt="12">
        <dgm:presLayoutVars>
          <dgm:bulletEnabled val="1"/>
        </dgm:presLayoutVars>
      </dgm:prSet>
      <dgm:spPr/>
    </dgm:pt>
    <dgm:pt modelId="{B1BAE255-1F1E-452D-91C4-5BE2DC5F9607}" type="pres">
      <dgm:prSet presAssocID="{5594828B-4028-4120-9308-0CD0F47BADD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4838FB5-5317-497E-AF0D-9D22E25431DB}" type="pres">
      <dgm:prSet presAssocID="{5594828B-4028-4120-9308-0CD0F47BADD2}" presName="parentRect" presStyleLbl="alignNode1" presStyleIdx="5" presStyleCnt="12"/>
      <dgm:spPr/>
    </dgm:pt>
    <dgm:pt modelId="{A821EAF1-F5F1-44B7-BF20-A0243F421EBF}" type="pres">
      <dgm:prSet presAssocID="{5594828B-4028-4120-9308-0CD0F47BADD2}" presName="adorn" presStyleLbl="fgAccFollowNode1" presStyleIdx="5" presStyleCnt="12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 Hand outline"/>
        </a:ext>
      </dgm:extLst>
    </dgm:pt>
    <dgm:pt modelId="{DC767B70-6498-4FE0-98CB-949F950D4603}" type="pres">
      <dgm:prSet presAssocID="{D6968A46-4F69-42DD-AF81-140B7FC6EC7C}" presName="sibTrans" presStyleLbl="sibTrans2D1" presStyleIdx="0" presStyleCnt="0"/>
      <dgm:spPr/>
    </dgm:pt>
    <dgm:pt modelId="{ECF476FB-E61F-434F-8302-E0F871EC0270}" type="pres">
      <dgm:prSet presAssocID="{2FAA6213-FA77-4AD7-BDAB-85133E95E38C}" presName="compNode" presStyleCnt="0"/>
      <dgm:spPr/>
    </dgm:pt>
    <dgm:pt modelId="{BE665632-D908-4BF0-8F1C-C9C4663ABC6E}" type="pres">
      <dgm:prSet presAssocID="{2FAA6213-FA77-4AD7-BDAB-85133E95E38C}" presName="childRect" presStyleLbl="bgAcc1" presStyleIdx="6" presStyleCnt="12">
        <dgm:presLayoutVars>
          <dgm:bulletEnabled val="1"/>
        </dgm:presLayoutVars>
      </dgm:prSet>
      <dgm:spPr/>
    </dgm:pt>
    <dgm:pt modelId="{EC5B0D83-E523-4568-A08E-B9682A5A98D0}" type="pres">
      <dgm:prSet presAssocID="{2FAA6213-FA77-4AD7-BDAB-85133E95E38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44040B3-FE36-48E6-8494-421131C935D5}" type="pres">
      <dgm:prSet presAssocID="{2FAA6213-FA77-4AD7-BDAB-85133E95E38C}" presName="parentRect" presStyleLbl="alignNode1" presStyleIdx="6" presStyleCnt="12"/>
      <dgm:spPr/>
    </dgm:pt>
    <dgm:pt modelId="{D018C24C-99CC-4963-9C01-5A474DCCCCC8}" type="pres">
      <dgm:prSet presAssocID="{2FAA6213-FA77-4AD7-BDAB-85133E95E38C}" presName="adorn" presStyleLbl="fgAccFollowNode1" presStyleIdx="6" presStyleCnt="12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 outline"/>
        </a:ext>
      </dgm:extLst>
    </dgm:pt>
    <dgm:pt modelId="{1837881F-9D6F-472D-A32B-3B4583BCF772}" type="pres">
      <dgm:prSet presAssocID="{B1147C7C-8B48-4F55-BF6E-62CE31BA81F0}" presName="sibTrans" presStyleLbl="sibTrans2D1" presStyleIdx="0" presStyleCnt="0"/>
      <dgm:spPr/>
    </dgm:pt>
    <dgm:pt modelId="{D61F2FD3-76D8-4EF5-9C79-F896D5B123F0}" type="pres">
      <dgm:prSet presAssocID="{7140BD78-2A3F-4579-BFE3-47F9DEDB6E58}" presName="compNode" presStyleCnt="0"/>
      <dgm:spPr/>
    </dgm:pt>
    <dgm:pt modelId="{B541B904-8FC9-44FF-A2D6-CAD606A90A5B}" type="pres">
      <dgm:prSet presAssocID="{7140BD78-2A3F-4579-BFE3-47F9DEDB6E58}" presName="childRect" presStyleLbl="bgAcc1" presStyleIdx="7" presStyleCnt="12">
        <dgm:presLayoutVars>
          <dgm:bulletEnabled val="1"/>
        </dgm:presLayoutVars>
      </dgm:prSet>
      <dgm:spPr/>
    </dgm:pt>
    <dgm:pt modelId="{C0104C62-F87C-4E74-9F19-27AC0762C3D3}" type="pres">
      <dgm:prSet presAssocID="{7140BD78-2A3F-4579-BFE3-47F9DEDB6E58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89A1ABC-BE9C-4B79-9ADA-D86E545C9231}" type="pres">
      <dgm:prSet presAssocID="{7140BD78-2A3F-4579-BFE3-47F9DEDB6E58}" presName="parentRect" presStyleLbl="alignNode1" presStyleIdx="7" presStyleCnt="12"/>
      <dgm:spPr/>
    </dgm:pt>
    <dgm:pt modelId="{80CD17DA-25FC-48F0-B275-CE054250FABB}" type="pres">
      <dgm:prSet presAssocID="{7140BD78-2A3F-4579-BFE3-47F9DEDB6E58}" presName="adorn" presStyleLbl="fgAccFollowNode1" presStyleIdx="7" presStyleCnt="12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gh temperature outline"/>
        </a:ext>
      </dgm:extLst>
    </dgm:pt>
    <dgm:pt modelId="{BFFFBB53-3715-40A1-9A58-0D0FBC088F81}" type="pres">
      <dgm:prSet presAssocID="{756AD537-A5B5-4B26-9DE3-A9D8E2998BFF}" presName="sibTrans" presStyleLbl="sibTrans2D1" presStyleIdx="0" presStyleCnt="0"/>
      <dgm:spPr/>
    </dgm:pt>
    <dgm:pt modelId="{22441019-8D42-44AB-AE87-12C7A3BBFE01}" type="pres">
      <dgm:prSet presAssocID="{8E07C0AA-4E9D-4ABE-B3E6-8E3EDA76EF02}" presName="compNode" presStyleCnt="0"/>
      <dgm:spPr/>
    </dgm:pt>
    <dgm:pt modelId="{89CC5F2D-0FBD-47E5-A47C-3D26A700D436}" type="pres">
      <dgm:prSet presAssocID="{8E07C0AA-4E9D-4ABE-B3E6-8E3EDA76EF02}" presName="childRect" presStyleLbl="bgAcc1" presStyleIdx="8" presStyleCnt="12">
        <dgm:presLayoutVars>
          <dgm:bulletEnabled val="1"/>
        </dgm:presLayoutVars>
      </dgm:prSet>
      <dgm:spPr/>
    </dgm:pt>
    <dgm:pt modelId="{2A708014-51E2-47EB-8EF4-168321A56EEC}" type="pres">
      <dgm:prSet presAssocID="{8E07C0AA-4E9D-4ABE-B3E6-8E3EDA76EF0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536AAEC-49B7-4955-A0F3-DB1D74756873}" type="pres">
      <dgm:prSet presAssocID="{8E07C0AA-4E9D-4ABE-B3E6-8E3EDA76EF02}" presName="parentRect" presStyleLbl="alignNode1" presStyleIdx="8" presStyleCnt="12"/>
      <dgm:spPr/>
    </dgm:pt>
    <dgm:pt modelId="{B74680D0-DBC3-46F8-8879-5609271896BE}" type="pres">
      <dgm:prSet presAssocID="{8E07C0AA-4E9D-4ABE-B3E6-8E3EDA76EF02}" presName="adorn" presStyleLbl="fgAccFollowNode1" presStyleIdx="8" presStyleCnt="12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und Medium outline"/>
        </a:ext>
      </dgm:extLst>
    </dgm:pt>
    <dgm:pt modelId="{32AA9122-DD86-435C-908F-2058CC10AECC}" type="pres">
      <dgm:prSet presAssocID="{0FAB6870-308F-4376-93F5-41D51C2183A2}" presName="sibTrans" presStyleLbl="sibTrans2D1" presStyleIdx="0" presStyleCnt="0"/>
      <dgm:spPr/>
    </dgm:pt>
    <dgm:pt modelId="{B9DD4C50-1252-4CCC-B198-B35A5B08577B}" type="pres">
      <dgm:prSet presAssocID="{3CDC33DF-4025-4DA2-9859-E1E7BB72C52D}" presName="compNode" presStyleCnt="0"/>
      <dgm:spPr/>
    </dgm:pt>
    <dgm:pt modelId="{63753477-4C2B-460A-8415-0AB34813929B}" type="pres">
      <dgm:prSet presAssocID="{3CDC33DF-4025-4DA2-9859-E1E7BB72C52D}" presName="childRect" presStyleLbl="bgAcc1" presStyleIdx="9" presStyleCnt="12">
        <dgm:presLayoutVars>
          <dgm:bulletEnabled val="1"/>
        </dgm:presLayoutVars>
      </dgm:prSet>
      <dgm:spPr/>
    </dgm:pt>
    <dgm:pt modelId="{1D70EB26-E171-45C8-8CF0-1D799C43D870}" type="pres">
      <dgm:prSet presAssocID="{3CDC33DF-4025-4DA2-9859-E1E7BB72C52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6F7BE3BD-748D-45E8-973A-1254B818B9B3}" type="pres">
      <dgm:prSet presAssocID="{3CDC33DF-4025-4DA2-9859-E1E7BB72C52D}" presName="parentRect" presStyleLbl="alignNode1" presStyleIdx="9" presStyleCnt="12"/>
      <dgm:spPr/>
    </dgm:pt>
    <dgm:pt modelId="{9B841102-046C-4123-93BE-1CFDC8AB46C5}" type="pres">
      <dgm:prSet presAssocID="{3CDC33DF-4025-4DA2-9859-E1E7BB72C52D}" presName="adorn" presStyleLbl="fgAccFollowNode1" presStyleIdx="9" presStyleCnt="12"/>
      <dgm:spPr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 outline"/>
        </a:ext>
      </dgm:extLst>
    </dgm:pt>
    <dgm:pt modelId="{A20E3EC6-C59B-4123-9268-C870E23EA991}" type="pres">
      <dgm:prSet presAssocID="{68D69A57-C8BC-4177-B782-7FD003424744}" presName="sibTrans" presStyleLbl="sibTrans2D1" presStyleIdx="0" presStyleCnt="0"/>
      <dgm:spPr/>
    </dgm:pt>
    <dgm:pt modelId="{9252A4F0-77DC-478F-84DF-2431B4053068}" type="pres">
      <dgm:prSet presAssocID="{91C4FA62-F8BB-492E-BEF5-A51BC8933803}" presName="compNode" presStyleCnt="0"/>
      <dgm:spPr/>
    </dgm:pt>
    <dgm:pt modelId="{557A1CC6-DC68-44F8-85F0-73F1CCEAE357}" type="pres">
      <dgm:prSet presAssocID="{91C4FA62-F8BB-492E-BEF5-A51BC8933803}" presName="childRect" presStyleLbl="bgAcc1" presStyleIdx="10" presStyleCnt="12">
        <dgm:presLayoutVars>
          <dgm:bulletEnabled val="1"/>
        </dgm:presLayoutVars>
      </dgm:prSet>
      <dgm:spPr/>
    </dgm:pt>
    <dgm:pt modelId="{5AB6BA8B-BEE1-4A30-9686-CE1A9F650950}" type="pres">
      <dgm:prSet presAssocID="{91C4FA62-F8BB-492E-BEF5-A51BC893380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4080FD6-8114-4ED2-8B9D-7B88BEDC3EE6}" type="pres">
      <dgm:prSet presAssocID="{91C4FA62-F8BB-492E-BEF5-A51BC8933803}" presName="parentRect" presStyleLbl="alignNode1" presStyleIdx="10" presStyleCnt="12"/>
      <dgm:spPr/>
    </dgm:pt>
    <dgm:pt modelId="{95355855-10CB-41B1-A9A1-C186AFEE211D}" type="pres">
      <dgm:prSet presAssocID="{91C4FA62-F8BB-492E-BEF5-A51BC8933803}" presName="adorn" presStyleLbl="fgAccFollowNode1" presStyleIdx="10" presStyleCnt="12"/>
      <dgm:spPr>
        <a:blipFill>
          <a:blip xmlns:r="http://schemas.openxmlformats.org/officeDocument/2006/relationships"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struction worker male outline"/>
        </a:ext>
      </dgm:extLst>
    </dgm:pt>
    <dgm:pt modelId="{5F4A4DB5-CA86-42E1-9CCD-36D74EB68D61}" type="pres">
      <dgm:prSet presAssocID="{757E5CB0-68D9-436E-9072-6538700589C6}" presName="sibTrans" presStyleLbl="sibTrans2D1" presStyleIdx="0" presStyleCnt="0"/>
      <dgm:spPr/>
    </dgm:pt>
    <dgm:pt modelId="{5F6C7371-3750-4A20-AD94-F54528E2A0F1}" type="pres">
      <dgm:prSet presAssocID="{BCCD064A-F3BD-4B5D-B6F9-E181FA358335}" presName="compNode" presStyleCnt="0"/>
      <dgm:spPr/>
    </dgm:pt>
    <dgm:pt modelId="{2BB488FC-AC54-484B-8F86-7DF736CA56FC}" type="pres">
      <dgm:prSet presAssocID="{BCCD064A-F3BD-4B5D-B6F9-E181FA358335}" presName="childRect" presStyleLbl="bgAcc1" presStyleIdx="11" presStyleCnt="12">
        <dgm:presLayoutVars>
          <dgm:bulletEnabled val="1"/>
        </dgm:presLayoutVars>
      </dgm:prSet>
      <dgm:spPr/>
    </dgm:pt>
    <dgm:pt modelId="{F2F25237-4340-4506-B2A7-44A803986990}" type="pres">
      <dgm:prSet presAssocID="{BCCD064A-F3BD-4B5D-B6F9-E181FA35833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19C7FEC1-419B-4493-A928-5A927BEDA8FD}" type="pres">
      <dgm:prSet presAssocID="{BCCD064A-F3BD-4B5D-B6F9-E181FA358335}" presName="parentRect" presStyleLbl="alignNode1" presStyleIdx="11" presStyleCnt="12"/>
      <dgm:spPr/>
    </dgm:pt>
    <dgm:pt modelId="{380080FB-31E5-4489-A311-CED90304F5F4}" type="pres">
      <dgm:prSet presAssocID="{BCCD064A-F3BD-4B5D-B6F9-E181FA358335}" presName="adorn" presStyleLbl="fgAccFollowNode1" presStyleIdx="11" presStyleCnt="12"/>
      <dgm:spPr>
        <a:blipFill>
          <a:blip xmlns:r="http://schemas.openxmlformats.org/officeDocument/2006/relationships"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mmer1 outline"/>
        </a:ext>
      </dgm:extLst>
    </dgm:pt>
  </dgm:ptLst>
  <dgm:cxnLst>
    <dgm:cxn modelId="{A137C803-7F78-4F20-AFAD-8467F85C6B2C}" srcId="{80EB2C9D-0928-434D-8D0F-34320730ACFE}" destId="{8E07C0AA-4E9D-4ABE-B3E6-8E3EDA76EF02}" srcOrd="8" destOrd="0" parTransId="{08823A1C-8D3D-4FB2-BCAF-FDFD3485E78D}" sibTransId="{0FAB6870-308F-4376-93F5-41D51C2183A2}"/>
    <dgm:cxn modelId="{585ACB07-2463-4F8E-A1E9-E731B8E82BCF}" type="presOf" srcId="{0D19D1F7-0F2A-49FF-ADA2-D6DEFBE4F518}" destId="{557A1CC6-DC68-44F8-85F0-73F1CCEAE357}" srcOrd="0" destOrd="0" presId="urn:microsoft.com/office/officeart/2005/8/layout/bList2"/>
    <dgm:cxn modelId="{18A04113-93C8-48BF-A469-09BBD03ABF11}" type="presOf" srcId="{91C4FA62-F8BB-492E-BEF5-A51BC8933803}" destId="{5AB6BA8B-BEE1-4A30-9686-CE1A9F650950}" srcOrd="0" destOrd="0" presId="urn:microsoft.com/office/officeart/2005/8/layout/bList2"/>
    <dgm:cxn modelId="{6338A314-A2E1-4BA6-9915-93CF0954D629}" type="presOf" srcId="{B8F93670-9123-4EDE-B890-DEAA63469612}" destId="{2BA97479-9D32-40BA-BC3F-85D6847E60A8}" srcOrd="0" destOrd="0" presId="urn:microsoft.com/office/officeart/2005/8/layout/bList2"/>
    <dgm:cxn modelId="{7925BC16-84DA-4D58-985A-03E90F1A5C16}" srcId="{FBD2239B-DD4F-4E3A-94A0-E6C2ACCC2C15}" destId="{C5A6CB0F-124C-46AD-B5F3-F9D357953E45}" srcOrd="0" destOrd="0" parTransId="{CFA0AA04-AB02-48F3-A652-30FF9BBE2A69}" sibTransId="{E35D34FD-7FEA-46E6-95C8-8A202B77FF1B}"/>
    <dgm:cxn modelId="{6408B117-4326-4572-A7A3-8089A065FA25}" srcId="{80EB2C9D-0928-434D-8D0F-34320730ACFE}" destId="{BCCD064A-F3BD-4B5D-B6F9-E181FA358335}" srcOrd="11" destOrd="0" parTransId="{78D43500-8EB7-424F-8A8E-958ABD95E6AB}" sibTransId="{AFC9F5BD-2F40-4AC8-BDE1-55BD894669FA}"/>
    <dgm:cxn modelId="{2A87F317-DE42-4D3C-9A67-56FE2C19C926}" type="presOf" srcId="{ED5F3327-A89A-431C-B941-E883B418800B}" destId="{63753477-4C2B-460A-8415-0AB34813929B}" srcOrd="0" destOrd="0" presId="urn:microsoft.com/office/officeart/2005/8/layout/bList2"/>
    <dgm:cxn modelId="{4025671B-4550-4A31-8165-F3EE32EA92D7}" srcId="{86BEF65C-932F-44BB-8EB1-022E1BDC030E}" destId="{40ACC24B-B2F4-4D9B-9224-C91C80EC6620}" srcOrd="0" destOrd="0" parTransId="{CE3C7625-CBAC-47BA-8A72-98525C603B59}" sibTransId="{91ACC151-B2D0-4943-A472-4D16D5ED6F17}"/>
    <dgm:cxn modelId="{4CE2CB23-8EDE-4844-B179-31A6039FF8F1}" type="presOf" srcId="{91C4FA62-F8BB-492E-BEF5-A51BC8933803}" destId="{54080FD6-8114-4ED2-8B9D-7B88BEDC3EE6}" srcOrd="1" destOrd="0" presId="urn:microsoft.com/office/officeart/2005/8/layout/bList2"/>
    <dgm:cxn modelId="{9A967F28-FB2A-4260-8888-9F72D561FEC6}" srcId="{BCCD064A-F3BD-4B5D-B6F9-E181FA358335}" destId="{31D6BF95-A981-4E29-95C5-4B89332788F2}" srcOrd="0" destOrd="0" parTransId="{03AB2CA4-B517-4857-BA43-57C2F5FFC594}" sibTransId="{5E83C040-A2FA-4558-9F3B-3685A0D1412A}"/>
    <dgm:cxn modelId="{8352A728-BD6C-4A9A-9060-63A5A56237EA}" type="presOf" srcId="{2FAA6213-FA77-4AD7-BDAB-85133E95E38C}" destId="{D44040B3-FE36-48E6-8494-421131C935D5}" srcOrd="1" destOrd="0" presId="urn:microsoft.com/office/officeart/2005/8/layout/bList2"/>
    <dgm:cxn modelId="{CE0E0C2C-B48E-4EAB-A360-A18AA729487B}" type="presOf" srcId="{86BEF65C-932F-44BB-8EB1-022E1BDC030E}" destId="{BC334116-3746-4B27-AD7E-F5E0E440F6A3}" srcOrd="0" destOrd="0" presId="urn:microsoft.com/office/officeart/2005/8/layout/bList2"/>
    <dgm:cxn modelId="{8A412630-F989-4538-94B2-D9928404BB38}" type="presOf" srcId="{2FAA6213-FA77-4AD7-BDAB-85133E95E38C}" destId="{EC5B0D83-E523-4568-A08E-B9682A5A98D0}" srcOrd="0" destOrd="0" presId="urn:microsoft.com/office/officeart/2005/8/layout/bList2"/>
    <dgm:cxn modelId="{3546C637-A15E-443C-953D-19C1EF6473B3}" type="presOf" srcId="{A1AAC750-27CE-495D-8865-0C08C120712C}" destId="{858A5FA4-04D0-42D7-A0CE-3060D3EAD496}" srcOrd="0" destOrd="0" presId="urn:microsoft.com/office/officeart/2005/8/layout/bList2"/>
    <dgm:cxn modelId="{0898015B-6C73-475B-94B3-A3C9CBAB0CD1}" type="presOf" srcId="{3CDC33DF-4025-4DA2-9859-E1E7BB72C52D}" destId="{6F7BE3BD-748D-45E8-973A-1254B818B9B3}" srcOrd="1" destOrd="0" presId="urn:microsoft.com/office/officeart/2005/8/layout/bList2"/>
    <dgm:cxn modelId="{AF23865E-EFCB-474D-96F5-FCFD9BBF8E83}" type="presOf" srcId="{FBD2239B-DD4F-4E3A-94A0-E6C2ACCC2C15}" destId="{8DB9A2B2-7AB9-42AB-8396-12E8F105A298}" srcOrd="1" destOrd="0" presId="urn:microsoft.com/office/officeart/2005/8/layout/bList2"/>
    <dgm:cxn modelId="{47B0C760-C278-4D7F-8A21-E3BA5B1BC3FE}" srcId="{8E07C0AA-4E9D-4ABE-B3E6-8E3EDA76EF02}" destId="{2895BFFC-D892-48D5-A8B2-DE637EEC4E1A}" srcOrd="0" destOrd="0" parTransId="{D6A391DB-B598-448F-B839-CB322A6A5979}" sibTransId="{F9EB082D-074A-47F0-A7DB-87D662418B7A}"/>
    <dgm:cxn modelId="{6D723C41-B6B5-4185-B11B-9FB7A8E7F673}" type="presOf" srcId="{757E5CB0-68D9-436E-9072-6538700589C6}" destId="{5F4A4DB5-CA86-42E1-9CCD-36D74EB68D61}" srcOrd="0" destOrd="0" presId="urn:microsoft.com/office/officeart/2005/8/layout/bList2"/>
    <dgm:cxn modelId="{E40FB862-CC95-42C6-B7C6-F309787C8B2C}" type="presOf" srcId="{76938B5C-86E2-4120-9910-5083423125C3}" destId="{0364BB85-691D-4DE6-AB47-E268499E8739}" srcOrd="0" destOrd="0" presId="urn:microsoft.com/office/officeart/2005/8/layout/bList2"/>
    <dgm:cxn modelId="{A45BD842-8B7A-4FE1-B155-EB48B7D93F77}" srcId="{250856D5-4F91-4CC2-A467-01FDADB09672}" destId="{A8AAAF1A-AC3C-4155-B6D2-7F5D46200336}" srcOrd="0" destOrd="0" parTransId="{6D5280FF-0979-4C44-8D27-AC48660199EE}" sibTransId="{32E956A5-443B-4EE3-990A-FBF5D9D00FC8}"/>
    <dgm:cxn modelId="{BFA75F46-054B-4F71-9AA5-06886164902A}" type="presOf" srcId="{D6968A46-4F69-42DD-AF81-140B7FC6EC7C}" destId="{DC767B70-6498-4FE0-98CB-949F950D4603}" srcOrd="0" destOrd="0" presId="urn:microsoft.com/office/officeart/2005/8/layout/bList2"/>
    <dgm:cxn modelId="{BE20636A-2E2D-4D14-920A-25823BF7C19D}" type="presOf" srcId="{A48E8DD5-4FDB-44EA-908C-10CE2CA32BD5}" destId="{C79714D3-65E6-4923-B5EB-F51C42A51ABA}" srcOrd="0" destOrd="0" presId="urn:microsoft.com/office/officeart/2005/8/layout/bList2"/>
    <dgm:cxn modelId="{0C077C4B-8FAF-4E27-AAC1-1FE05FB360CE}" type="presOf" srcId="{86BEF65C-932F-44BB-8EB1-022E1BDC030E}" destId="{21DEA305-E3A9-4CE5-A652-90C2B52F66D0}" srcOrd="1" destOrd="0" presId="urn:microsoft.com/office/officeart/2005/8/layout/bList2"/>
    <dgm:cxn modelId="{7CCF7D6C-EE49-47D7-9629-948439157507}" type="presOf" srcId="{B7E444A0-7B92-4A98-B862-C2FB348DEB48}" destId="{6192C786-1C05-49DB-9711-DF47571E1EC8}" srcOrd="0" destOrd="0" presId="urn:microsoft.com/office/officeart/2005/8/layout/bList2"/>
    <dgm:cxn modelId="{322ADA4D-629C-4C5B-8B6C-920966380E2C}" srcId="{3CDC33DF-4025-4DA2-9859-E1E7BB72C52D}" destId="{ED5F3327-A89A-431C-B941-E883B418800B}" srcOrd="0" destOrd="0" parTransId="{FEBA912E-71E4-4499-BA69-5BF026BC0155}" sibTransId="{A944A3D7-9458-4544-9F79-2B7A2216A05D}"/>
    <dgm:cxn modelId="{4EF1EC71-6D54-4BF1-A686-FB28F3FAB2BB}" type="presOf" srcId="{D777D13B-D336-4E6C-B758-487CDF9627D8}" destId="{1A8C7B13-9029-4C26-8CF2-51A783A26B4A}" srcOrd="0" destOrd="0" presId="urn:microsoft.com/office/officeart/2005/8/layout/bList2"/>
    <dgm:cxn modelId="{DE7A8C75-D9EC-4100-AAC5-B10F5CD5E355}" type="presOf" srcId="{B1147C7C-8B48-4F55-BF6E-62CE31BA81F0}" destId="{1837881F-9D6F-472D-A32B-3B4583BCF772}" srcOrd="0" destOrd="0" presId="urn:microsoft.com/office/officeart/2005/8/layout/bList2"/>
    <dgm:cxn modelId="{20356257-C0D8-40E4-ACD6-59353CDEB712}" type="presOf" srcId="{2895BFFC-D892-48D5-A8B2-DE637EEC4E1A}" destId="{89CC5F2D-0FBD-47E5-A47C-3D26A700D436}" srcOrd="0" destOrd="0" presId="urn:microsoft.com/office/officeart/2005/8/layout/bList2"/>
    <dgm:cxn modelId="{FAC45F79-D38B-478C-A29B-F545B7D8BB2A}" type="presOf" srcId="{68650199-9248-4FD5-BB24-DA73ACE4B42D}" destId="{AE6EF976-4C12-4102-BDB5-015DD333A9F7}" srcOrd="0" destOrd="0" presId="urn:microsoft.com/office/officeart/2005/8/layout/bList2"/>
    <dgm:cxn modelId="{D2BB3F7E-2001-4686-B7CE-71B7B95C9528}" type="presOf" srcId="{250856D5-4F91-4CC2-A467-01FDADB09672}" destId="{6261DB2A-34B1-48E0-BCA9-FA06CEEE9206}" srcOrd="1" destOrd="0" presId="urn:microsoft.com/office/officeart/2005/8/layout/bList2"/>
    <dgm:cxn modelId="{FB27DA85-EEB8-40D1-A7BF-F463E1F1D05B}" type="presOf" srcId="{A1AAC750-27CE-495D-8865-0C08C120712C}" destId="{29FE933E-DF99-4654-B1EE-B19E7C89CED0}" srcOrd="1" destOrd="0" presId="urn:microsoft.com/office/officeart/2005/8/layout/bList2"/>
    <dgm:cxn modelId="{751A828B-16BE-473F-B55A-78C7FBA65690}" type="presOf" srcId="{C5A6CB0F-124C-46AD-B5F3-F9D357953E45}" destId="{4037F958-C69C-48A0-A1D0-01B6E3B16058}" srcOrd="0" destOrd="0" presId="urn:microsoft.com/office/officeart/2005/8/layout/bList2"/>
    <dgm:cxn modelId="{D3F5FC8B-0D22-4D87-9FBF-82FA50CF89BC}" srcId="{7140BD78-2A3F-4579-BFE3-47F9DEDB6E58}" destId="{EBC328FE-C7A2-4874-BD02-D6859260E09D}" srcOrd="0" destOrd="0" parTransId="{988A68CB-5F75-4C25-9976-58E000565224}" sibTransId="{1B0EF79A-8D3D-4F09-9105-614CDA158791}"/>
    <dgm:cxn modelId="{01418D90-033A-425F-B362-96B4E3F4992A}" type="presOf" srcId="{17CF0FE8-40F3-49FC-B306-1B2972A113FA}" destId="{DDE432BA-30ED-4DD4-A14A-E0FBADB1C32C}" srcOrd="0" destOrd="0" presId="urn:microsoft.com/office/officeart/2005/8/layout/bList2"/>
    <dgm:cxn modelId="{C7399F93-1D86-46AC-BA8E-C6845940DF07}" srcId="{A1AAC750-27CE-495D-8865-0C08C120712C}" destId="{B8F93670-9123-4EDE-B890-DEAA63469612}" srcOrd="0" destOrd="0" parTransId="{D41FADDB-6768-4915-BC0C-E4C2F0A8B523}" sibTransId="{202F5CFC-5857-4B63-838A-2505C049A90E}"/>
    <dgm:cxn modelId="{35B2F597-9571-4D77-843F-D881EF64A8E1}" type="presOf" srcId="{250856D5-4F91-4CC2-A467-01FDADB09672}" destId="{B88905E9-9F7F-4843-B028-44E007C371E1}" srcOrd="0" destOrd="0" presId="urn:microsoft.com/office/officeart/2005/8/layout/bList2"/>
    <dgm:cxn modelId="{4758AD9F-A810-443B-9257-1D9CBE4FDF93}" srcId="{91C4FA62-F8BB-492E-BEF5-A51BC8933803}" destId="{0D19D1F7-0F2A-49FF-ADA2-D6DEFBE4F518}" srcOrd="0" destOrd="0" parTransId="{09D4865C-9A9B-4ECA-B4F9-90E95984F1FD}" sibTransId="{8E9893CF-7729-4219-8852-1C8A8D6E61CF}"/>
    <dgm:cxn modelId="{DD0042A3-C303-41B5-B235-69543E2810A1}" type="presOf" srcId="{7140BD78-2A3F-4579-BFE3-47F9DEDB6E58}" destId="{C0104C62-F87C-4E74-9F19-27AC0762C3D3}" srcOrd="0" destOrd="0" presId="urn:microsoft.com/office/officeart/2005/8/layout/bList2"/>
    <dgm:cxn modelId="{6D3DDCA3-CFB3-4680-AC4B-3C14797C0E50}" type="presOf" srcId="{2BD9C7A2-105F-477A-8AAB-B62ECC539200}" destId="{0BAA1BEC-C1F1-4EAA-94B5-E9AEF7C6B5B5}" srcOrd="0" destOrd="0" presId="urn:microsoft.com/office/officeart/2005/8/layout/bList2"/>
    <dgm:cxn modelId="{40F6C9A5-DCB6-46DA-ABBB-21CD06283317}" srcId="{80EB2C9D-0928-434D-8D0F-34320730ACFE}" destId="{91C4FA62-F8BB-492E-BEF5-A51BC8933803}" srcOrd="10" destOrd="0" parTransId="{0A530FBA-8D48-4DDC-A610-BFBA440D5815}" sibTransId="{757E5CB0-68D9-436E-9072-6538700589C6}"/>
    <dgm:cxn modelId="{93AD71A6-B68C-47AA-A269-94EC2B061BF8}" srcId="{5594828B-4028-4120-9308-0CD0F47BADD2}" destId="{D777D13B-D336-4E6C-B758-487CDF9627D8}" srcOrd="0" destOrd="0" parTransId="{4BEE2CBF-BA60-447E-8362-11F040DDA548}" sibTransId="{6CD8E79F-C8AF-448A-9C0A-D1F83BB361C5}"/>
    <dgm:cxn modelId="{C93D5DA9-C288-472E-AA84-1E82A4BBF72A}" type="presOf" srcId="{8E07C0AA-4E9D-4ABE-B3E6-8E3EDA76EF02}" destId="{C536AAEC-49B7-4955-A0F3-DB1D74756873}" srcOrd="1" destOrd="0" presId="urn:microsoft.com/office/officeart/2005/8/layout/bList2"/>
    <dgm:cxn modelId="{4C552EAC-B798-4458-BA13-53A884E2D728}" type="presOf" srcId="{8E07C0AA-4E9D-4ABE-B3E6-8E3EDA76EF02}" destId="{2A708014-51E2-47EB-8EF4-168321A56EEC}" srcOrd="0" destOrd="0" presId="urn:microsoft.com/office/officeart/2005/8/layout/bList2"/>
    <dgm:cxn modelId="{FF7ECCAE-20A1-4DBB-B340-9948C630B052}" type="presOf" srcId="{EBC328FE-C7A2-4874-BD02-D6859260E09D}" destId="{B541B904-8FC9-44FF-A2D6-CAD606A90A5B}" srcOrd="0" destOrd="0" presId="urn:microsoft.com/office/officeart/2005/8/layout/bList2"/>
    <dgm:cxn modelId="{79034CAF-F4A8-49C0-9973-68C17C6966A9}" type="presOf" srcId="{5594828B-4028-4120-9308-0CD0F47BADD2}" destId="{B1BAE255-1F1E-452D-91C4-5BE2DC5F9607}" srcOrd="0" destOrd="0" presId="urn:microsoft.com/office/officeart/2005/8/layout/bList2"/>
    <dgm:cxn modelId="{D6884DB2-C400-49EB-A852-DB056786BB60}" type="presOf" srcId="{40ACC24B-B2F4-4D9B-9224-C91C80EC6620}" destId="{6150E8F8-A3B7-4589-A1B4-C4A8BA181994}" srcOrd="0" destOrd="0" presId="urn:microsoft.com/office/officeart/2005/8/layout/bList2"/>
    <dgm:cxn modelId="{E4C367B3-1F95-4A9A-B248-2FEF65D1F62E}" type="presOf" srcId="{AD6654BE-1C6C-4B06-A405-9C0FE3F66D58}" destId="{6861DD41-1CAA-4C39-B1D2-E1A024019D41}" srcOrd="0" destOrd="0" presId="urn:microsoft.com/office/officeart/2005/8/layout/bList2"/>
    <dgm:cxn modelId="{42F3A0BF-A69E-4A5C-B87F-9DB779CBDE64}" type="presOf" srcId="{BCCD064A-F3BD-4B5D-B6F9-E181FA358335}" destId="{F2F25237-4340-4506-B2A7-44A803986990}" srcOrd="0" destOrd="0" presId="urn:microsoft.com/office/officeart/2005/8/layout/bList2"/>
    <dgm:cxn modelId="{FFC67AC2-4E29-4D28-BD08-6E46457E2C22}" srcId="{80EB2C9D-0928-434D-8D0F-34320730ACFE}" destId="{2FAA6213-FA77-4AD7-BDAB-85133E95E38C}" srcOrd="6" destOrd="0" parTransId="{613A7FAC-41B4-4B33-9852-004AFAEFCC2A}" sibTransId="{B1147C7C-8B48-4F55-BF6E-62CE31BA81F0}"/>
    <dgm:cxn modelId="{AF83B1C4-0E8B-4947-A696-09D53338A934}" type="presOf" srcId="{68D69A57-C8BC-4177-B782-7FD003424744}" destId="{A20E3EC6-C59B-4123-9268-C870E23EA991}" srcOrd="0" destOrd="0" presId="urn:microsoft.com/office/officeart/2005/8/layout/bList2"/>
    <dgm:cxn modelId="{15D730C7-4F07-45CC-A477-F14F36F7B0BA}" srcId="{2FAA6213-FA77-4AD7-BDAB-85133E95E38C}" destId="{ECD39305-406B-4767-B45B-D8027BEF1530}" srcOrd="0" destOrd="0" parTransId="{0E406A15-F447-49F3-963C-AA76877E0128}" sibTransId="{D3E6F107-30E0-40BE-AD87-305687F22AE7}"/>
    <dgm:cxn modelId="{17ADC1D3-656A-4E5B-A6E6-88C3161C3C61}" type="presOf" srcId="{3CDC33DF-4025-4DA2-9859-E1E7BB72C52D}" destId="{1D70EB26-E171-45C8-8CF0-1D799C43D870}" srcOrd="0" destOrd="0" presId="urn:microsoft.com/office/officeart/2005/8/layout/bList2"/>
    <dgm:cxn modelId="{339DEAD4-68FC-4B15-9566-CF976BC1344F}" srcId="{80EB2C9D-0928-434D-8D0F-34320730ACFE}" destId="{86BEF65C-932F-44BB-8EB1-022E1BDC030E}" srcOrd="3" destOrd="0" parTransId="{C0075871-BAB4-4FCA-9CE6-A8019A192755}" sibTransId="{76938B5C-86E2-4120-9910-5083423125C3}"/>
    <dgm:cxn modelId="{95DB3FDA-EBD6-4B79-8423-B66EC5032B8F}" srcId="{80EB2C9D-0928-434D-8D0F-34320730ACFE}" destId="{FBD2239B-DD4F-4E3A-94A0-E6C2ACCC2C15}" srcOrd="2" destOrd="0" parTransId="{A4D815F0-6F03-4A10-97A1-404A78A10896}" sibTransId="{A48E8DD5-4FDB-44EA-908C-10CE2CA32BD5}"/>
    <dgm:cxn modelId="{4334C6DB-CA82-4394-BCA0-13CDB94E17BA}" srcId="{80EB2C9D-0928-434D-8D0F-34320730ACFE}" destId="{250856D5-4F91-4CC2-A467-01FDADB09672}" srcOrd="0" destOrd="0" parTransId="{0598FF54-E9E7-4822-BDC9-0F1CF39443F1}" sibTransId="{AD6654BE-1C6C-4B06-A405-9C0FE3F66D58}"/>
    <dgm:cxn modelId="{CFA25EDC-524C-4714-BD19-D92B2110AB11}" type="presOf" srcId="{756AD537-A5B5-4B26-9DE3-A9D8E2998BFF}" destId="{BFFFBB53-3715-40A1-9A58-0D0FBC088F81}" srcOrd="0" destOrd="0" presId="urn:microsoft.com/office/officeart/2005/8/layout/bList2"/>
    <dgm:cxn modelId="{9C041BDD-EF18-497E-A2D3-509D617E4EB0}" srcId="{2BD9C7A2-105F-477A-8AAB-B62ECC539200}" destId="{17CF0FE8-40F3-49FC-B306-1B2972A113FA}" srcOrd="0" destOrd="0" parTransId="{28A7A06D-F2F9-4CC2-A67A-3B3ED4A6D017}" sibTransId="{6E76BA1B-9E1F-43AC-9D16-6215A17B4FF8}"/>
    <dgm:cxn modelId="{B4544FDF-F7B0-46CB-93BB-6977060E8991}" srcId="{80EB2C9D-0928-434D-8D0F-34320730ACFE}" destId="{2BD9C7A2-105F-477A-8AAB-B62ECC539200}" srcOrd="4" destOrd="0" parTransId="{7B5231F0-9157-4745-BEDA-536D759F31A0}" sibTransId="{B7E444A0-7B92-4A98-B862-C2FB348DEB48}"/>
    <dgm:cxn modelId="{73FA0EE1-EF2E-4666-BF84-52EDFFD7B1E5}" type="presOf" srcId="{5594828B-4028-4120-9308-0CD0F47BADD2}" destId="{94838FB5-5317-497E-AF0D-9D22E25431DB}" srcOrd="1" destOrd="0" presId="urn:microsoft.com/office/officeart/2005/8/layout/bList2"/>
    <dgm:cxn modelId="{B0EABBE3-8302-4110-B2D6-61BBD3B722A0}" type="presOf" srcId="{ECD39305-406B-4767-B45B-D8027BEF1530}" destId="{BE665632-D908-4BF0-8F1C-C9C4663ABC6E}" srcOrd="0" destOrd="0" presId="urn:microsoft.com/office/officeart/2005/8/layout/bList2"/>
    <dgm:cxn modelId="{6090CFE4-A675-4730-A21E-DCA06D1FC7C4}" type="presOf" srcId="{BCCD064A-F3BD-4B5D-B6F9-E181FA358335}" destId="{19C7FEC1-419B-4493-A928-5A927BEDA8FD}" srcOrd="1" destOrd="0" presId="urn:microsoft.com/office/officeart/2005/8/layout/bList2"/>
    <dgm:cxn modelId="{6DBE59EA-AB3E-453E-890F-34D7C4FCFBC6}" type="presOf" srcId="{A8AAAF1A-AC3C-4155-B6D2-7F5D46200336}" destId="{46F87BAA-5322-43B8-8AAF-8C9A949C440E}" srcOrd="0" destOrd="0" presId="urn:microsoft.com/office/officeart/2005/8/layout/bList2"/>
    <dgm:cxn modelId="{3C223CEB-01D2-4F81-965A-20B0187AF1E2}" type="presOf" srcId="{0FAB6870-308F-4376-93F5-41D51C2183A2}" destId="{32AA9122-DD86-435C-908F-2058CC10AECC}" srcOrd="0" destOrd="0" presId="urn:microsoft.com/office/officeart/2005/8/layout/bList2"/>
    <dgm:cxn modelId="{409BEAEB-22FA-4348-A120-C1A9C0668BE5}" type="presOf" srcId="{80EB2C9D-0928-434D-8D0F-34320730ACFE}" destId="{54244EA7-3881-4763-B31C-EEDBCE72D49D}" srcOrd="0" destOrd="0" presId="urn:microsoft.com/office/officeart/2005/8/layout/bList2"/>
    <dgm:cxn modelId="{F227C2EC-004E-4679-9A97-E83D484BF695}" srcId="{80EB2C9D-0928-434D-8D0F-34320730ACFE}" destId="{A1AAC750-27CE-495D-8865-0C08C120712C}" srcOrd="1" destOrd="0" parTransId="{231D9B7F-2A4E-4EF3-B7CE-5DFD66DB51C1}" sibTransId="{68650199-9248-4FD5-BB24-DA73ACE4B42D}"/>
    <dgm:cxn modelId="{FB9AA9F3-FA26-4C3F-ABBC-8522C452827D}" type="presOf" srcId="{FBD2239B-DD4F-4E3A-94A0-E6C2ACCC2C15}" destId="{90356A55-06E8-49B7-A9FC-790CD7CE76B6}" srcOrd="0" destOrd="0" presId="urn:microsoft.com/office/officeart/2005/8/layout/bList2"/>
    <dgm:cxn modelId="{3D299DF6-B376-4B2C-BD9E-9C3F3EFCFED1}" srcId="{80EB2C9D-0928-434D-8D0F-34320730ACFE}" destId="{5594828B-4028-4120-9308-0CD0F47BADD2}" srcOrd="5" destOrd="0" parTransId="{A340296F-0BA1-437F-A7D1-D5E69B6E1218}" sibTransId="{D6968A46-4F69-42DD-AF81-140B7FC6EC7C}"/>
    <dgm:cxn modelId="{EE1B1FF7-8428-47B9-891C-461D3573F0C1}" srcId="{80EB2C9D-0928-434D-8D0F-34320730ACFE}" destId="{3CDC33DF-4025-4DA2-9859-E1E7BB72C52D}" srcOrd="9" destOrd="0" parTransId="{4FA89D0D-AC29-4709-8641-8F32E6A2DFFE}" sibTransId="{68D69A57-C8BC-4177-B782-7FD003424744}"/>
    <dgm:cxn modelId="{03D5D3F7-E2C0-4A96-8ED6-11E24421A4E1}" type="presOf" srcId="{2BD9C7A2-105F-477A-8AAB-B62ECC539200}" destId="{E36A8FD6-C0B6-4B8E-9A0E-C3ACFD0B9A02}" srcOrd="1" destOrd="0" presId="urn:microsoft.com/office/officeart/2005/8/layout/bList2"/>
    <dgm:cxn modelId="{FEFA79F8-D1A5-4D1E-B8EE-EA3DB67A9721}" srcId="{80EB2C9D-0928-434D-8D0F-34320730ACFE}" destId="{7140BD78-2A3F-4579-BFE3-47F9DEDB6E58}" srcOrd="7" destOrd="0" parTransId="{9744F4CD-B383-464E-8BF2-3AB6B386133F}" sibTransId="{756AD537-A5B5-4B26-9DE3-A9D8E2998BFF}"/>
    <dgm:cxn modelId="{CB87EFF9-7A3C-4446-81EF-C60CE6015F96}" type="presOf" srcId="{7140BD78-2A3F-4579-BFE3-47F9DEDB6E58}" destId="{889A1ABC-BE9C-4B79-9ADA-D86E545C9231}" srcOrd="1" destOrd="0" presId="urn:microsoft.com/office/officeart/2005/8/layout/bList2"/>
    <dgm:cxn modelId="{0E3299FF-38B5-4B6E-B218-E0EB314729EC}" type="presOf" srcId="{31D6BF95-A981-4E29-95C5-4B89332788F2}" destId="{2BB488FC-AC54-484B-8F86-7DF736CA56FC}" srcOrd="0" destOrd="0" presId="urn:microsoft.com/office/officeart/2005/8/layout/bList2"/>
    <dgm:cxn modelId="{0879AAE3-8B2B-4B1B-A53E-9CDB69739177}" type="presParOf" srcId="{54244EA7-3881-4763-B31C-EEDBCE72D49D}" destId="{5DBC01E8-C1EE-4144-BF28-833794A2BC5F}" srcOrd="0" destOrd="0" presId="urn:microsoft.com/office/officeart/2005/8/layout/bList2"/>
    <dgm:cxn modelId="{1BC1A690-7EF0-4462-80B1-1A676A6CD17E}" type="presParOf" srcId="{5DBC01E8-C1EE-4144-BF28-833794A2BC5F}" destId="{46F87BAA-5322-43B8-8AAF-8C9A949C440E}" srcOrd="0" destOrd="0" presId="urn:microsoft.com/office/officeart/2005/8/layout/bList2"/>
    <dgm:cxn modelId="{B7E2D2A5-8468-4540-81DF-14B9FF7AC42C}" type="presParOf" srcId="{5DBC01E8-C1EE-4144-BF28-833794A2BC5F}" destId="{B88905E9-9F7F-4843-B028-44E007C371E1}" srcOrd="1" destOrd="0" presId="urn:microsoft.com/office/officeart/2005/8/layout/bList2"/>
    <dgm:cxn modelId="{9F78C80E-5937-4FB3-B72E-771514B17558}" type="presParOf" srcId="{5DBC01E8-C1EE-4144-BF28-833794A2BC5F}" destId="{6261DB2A-34B1-48E0-BCA9-FA06CEEE9206}" srcOrd="2" destOrd="0" presId="urn:microsoft.com/office/officeart/2005/8/layout/bList2"/>
    <dgm:cxn modelId="{5FE86B18-7E3F-4F6E-977B-55F2E1D95FFB}" type="presParOf" srcId="{5DBC01E8-C1EE-4144-BF28-833794A2BC5F}" destId="{2E0D1C03-B7A2-458E-8FFF-6207D82CC21A}" srcOrd="3" destOrd="0" presId="urn:microsoft.com/office/officeart/2005/8/layout/bList2"/>
    <dgm:cxn modelId="{0EB987D3-1E22-444A-88BE-56331776E810}" type="presParOf" srcId="{54244EA7-3881-4763-B31C-EEDBCE72D49D}" destId="{6861DD41-1CAA-4C39-B1D2-E1A024019D41}" srcOrd="1" destOrd="0" presId="urn:microsoft.com/office/officeart/2005/8/layout/bList2"/>
    <dgm:cxn modelId="{A95AD1CA-AA9B-4D89-9BA0-C30D7A918683}" type="presParOf" srcId="{54244EA7-3881-4763-B31C-EEDBCE72D49D}" destId="{C6A5C97F-9533-4768-BA8C-267348438206}" srcOrd="2" destOrd="0" presId="urn:microsoft.com/office/officeart/2005/8/layout/bList2"/>
    <dgm:cxn modelId="{7051CB35-605B-4EED-86BB-1F83C51AFA6D}" type="presParOf" srcId="{C6A5C97F-9533-4768-BA8C-267348438206}" destId="{2BA97479-9D32-40BA-BC3F-85D6847E60A8}" srcOrd="0" destOrd="0" presId="urn:microsoft.com/office/officeart/2005/8/layout/bList2"/>
    <dgm:cxn modelId="{49A68998-5F62-4D2B-9F11-C4A8069D82B7}" type="presParOf" srcId="{C6A5C97F-9533-4768-BA8C-267348438206}" destId="{858A5FA4-04D0-42D7-A0CE-3060D3EAD496}" srcOrd="1" destOrd="0" presId="urn:microsoft.com/office/officeart/2005/8/layout/bList2"/>
    <dgm:cxn modelId="{80C3A8A2-F8AD-4DBB-84E8-2E7C6BE5ECAE}" type="presParOf" srcId="{C6A5C97F-9533-4768-BA8C-267348438206}" destId="{29FE933E-DF99-4654-B1EE-B19E7C89CED0}" srcOrd="2" destOrd="0" presId="urn:microsoft.com/office/officeart/2005/8/layout/bList2"/>
    <dgm:cxn modelId="{3AEC4E60-084F-4EEE-B81A-2901D02F858E}" type="presParOf" srcId="{C6A5C97F-9533-4768-BA8C-267348438206}" destId="{CE4E4FBD-4696-4BAA-A725-D085790C7F42}" srcOrd="3" destOrd="0" presId="urn:microsoft.com/office/officeart/2005/8/layout/bList2"/>
    <dgm:cxn modelId="{6C85A541-6274-43A3-8455-34466F3A7F61}" type="presParOf" srcId="{54244EA7-3881-4763-B31C-EEDBCE72D49D}" destId="{AE6EF976-4C12-4102-BDB5-015DD333A9F7}" srcOrd="3" destOrd="0" presId="urn:microsoft.com/office/officeart/2005/8/layout/bList2"/>
    <dgm:cxn modelId="{0EAA2120-A86F-4D32-A9B3-C153701C07ED}" type="presParOf" srcId="{54244EA7-3881-4763-B31C-EEDBCE72D49D}" destId="{0D281219-1457-4166-B206-5EC678E2F97C}" srcOrd="4" destOrd="0" presId="urn:microsoft.com/office/officeart/2005/8/layout/bList2"/>
    <dgm:cxn modelId="{B648AB6B-94B9-4068-B90D-6D1A17305C23}" type="presParOf" srcId="{0D281219-1457-4166-B206-5EC678E2F97C}" destId="{4037F958-C69C-48A0-A1D0-01B6E3B16058}" srcOrd="0" destOrd="0" presId="urn:microsoft.com/office/officeart/2005/8/layout/bList2"/>
    <dgm:cxn modelId="{1F51D5C2-50F8-42DF-8E6C-9F2AA5CB3219}" type="presParOf" srcId="{0D281219-1457-4166-B206-5EC678E2F97C}" destId="{90356A55-06E8-49B7-A9FC-790CD7CE76B6}" srcOrd="1" destOrd="0" presId="urn:microsoft.com/office/officeart/2005/8/layout/bList2"/>
    <dgm:cxn modelId="{4102A2E8-B4F9-411D-B19E-EC9932D9A503}" type="presParOf" srcId="{0D281219-1457-4166-B206-5EC678E2F97C}" destId="{8DB9A2B2-7AB9-42AB-8396-12E8F105A298}" srcOrd="2" destOrd="0" presId="urn:microsoft.com/office/officeart/2005/8/layout/bList2"/>
    <dgm:cxn modelId="{C97435BD-DBA9-46AD-8CAE-950701554334}" type="presParOf" srcId="{0D281219-1457-4166-B206-5EC678E2F97C}" destId="{BB8C21EC-64F3-4F35-92E0-358BEA5720D3}" srcOrd="3" destOrd="0" presId="urn:microsoft.com/office/officeart/2005/8/layout/bList2"/>
    <dgm:cxn modelId="{A4070F93-BE27-43FE-9670-4539B699E13B}" type="presParOf" srcId="{54244EA7-3881-4763-B31C-EEDBCE72D49D}" destId="{C79714D3-65E6-4923-B5EB-F51C42A51ABA}" srcOrd="5" destOrd="0" presId="urn:microsoft.com/office/officeart/2005/8/layout/bList2"/>
    <dgm:cxn modelId="{A111EC03-2946-4DF7-89AA-B893DD4BF792}" type="presParOf" srcId="{54244EA7-3881-4763-B31C-EEDBCE72D49D}" destId="{4AD2DD16-1277-46E2-A1C5-1A6E7772B008}" srcOrd="6" destOrd="0" presId="urn:microsoft.com/office/officeart/2005/8/layout/bList2"/>
    <dgm:cxn modelId="{B41FF659-B92F-49B2-88ED-BEFC8715A0B1}" type="presParOf" srcId="{4AD2DD16-1277-46E2-A1C5-1A6E7772B008}" destId="{6150E8F8-A3B7-4589-A1B4-C4A8BA181994}" srcOrd="0" destOrd="0" presId="urn:microsoft.com/office/officeart/2005/8/layout/bList2"/>
    <dgm:cxn modelId="{525DFE48-26D9-4C7B-901B-CEFB86426F69}" type="presParOf" srcId="{4AD2DD16-1277-46E2-A1C5-1A6E7772B008}" destId="{BC334116-3746-4B27-AD7E-F5E0E440F6A3}" srcOrd="1" destOrd="0" presId="urn:microsoft.com/office/officeart/2005/8/layout/bList2"/>
    <dgm:cxn modelId="{8CDBE59E-BCFF-485F-987C-1F51A53B12C1}" type="presParOf" srcId="{4AD2DD16-1277-46E2-A1C5-1A6E7772B008}" destId="{21DEA305-E3A9-4CE5-A652-90C2B52F66D0}" srcOrd="2" destOrd="0" presId="urn:microsoft.com/office/officeart/2005/8/layout/bList2"/>
    <dgm:cxn modelId="{E420B0C3-9F49-4225-8DD0-C8CEB488BA43}" type="presParOf" srcId="{4AD2DD16-1277-46E2-A1C5-1A6E7772B008}" destId="{EEBF891F-80C6-4173-AB5C-EAB04BDF85A5}" srcOrd="3" destOrd="0" presId="urn:microsoft.com/office/officeart/2005/8/layout/bList2"/>
    <dgm:cxn modelId="{3BBB6249-AB2B-4289-90CC-492608FA47B8}" type="presParOf" srcId="{54244EA7-3881-4763-B31C-EEDBCE72D49D}" destId="{0364BB85-691D-4DE6-AB47-E268499E8739}" srcOrd="7" destOrd="0" presId="urn:microsoft.com/office/officeart/2005/8/layout/bList2"/>
    <dgm:cxn modelId="{0C3FDBF0-235F-4CE6-AE46-D32E5C3CA706}" type="presParOf" srcId="{54244EA7-3881-4763-B31C-EEDBCE72D49D}" destId="{11388493-B80F-43D4-B361-246A0A57B4FD}" srcOrd="8" destOrd="0" presId="urn:microsoft.com/office/officeart/2005/8/layout/bList2"/>
    <dgm:cxn modelId="{9C0A4317-1323-443A-A4D1-F8A950A34A79}" type="presParOf" srcId="{11388493-B80F-43D4-B361-246A0A57B4FD}" destId="{DDE432BA-30ED-4DD4-A14A-E0FBADB1C32C}" srcOrd="0" destOrd="0" presId="urn:microsoft.com/office/officeart/2005/8/layout/bList2"/>
    <dgm:cxn modelId="{B362865F-8268-4A47-B7F0-ADCFAF960C6F}" type="presParOf" srcId="{11388493-B80F-43D4-B361-246A0A57B4FD}" destId="{0BAA1BEC-C1F1-4EAA-94B5-E9AEF7C6B5B5}" srcOrd="1" destOrd="0" presId="urn:microsoft.com/office/officeart/2005/8/layout/bList2"/>
    <dgm:cxn modelId="{7235DD1E-3973-4163-B8F0-539CE7B2695F}" type="presParOf" srcId="{11388493-B80F-43D4-B361-246A0A57B4FD}" destId="{E36A8FD6-C0B6-4B8E-9A0E-C3ACFD0B9A02}" srcOrd="2" destOrd="0" presId="urn:microsoft.com/office/officeart/2005/8/layout/bList2"/>
    <dgm:cxn modelId="{C53D46F3-59F7-47DF-9AEC-5AE14A327B2C}" type="presParOf" srcId="{11388493-B80F-43D4-B361-246A0A57B4FD}" destId="{D8F15776-2251-4E60-9AD0-0F0FBEF82651}" srcOrd="3" destOrd="0" presId="urn:microsoft.com/office/officeart/2005/8/layout/bList2"/>
    <dgm:cxn modelId="{8009BBA2-5744-48FC-9DD0-8F5606EE3B81}" type="presParOf" srcId="{54244EA7-3881-4763-B31C-EEDBCE72D49D}" destId="{6192C786-1C05-49DB-9711-DF47571E1EC8}" srcOrd="9" destOrd="0" presId="urn:microsoft.com/office/officeart/2005/8/layout/bList2"/>
    <dgm:cxn modelId="{57F75119-E9A2-4568-B8CD-F49926C65A6C}" type="presParOf" srcId="{54244EA7-3881-4763-B31C-EEDBCE72D49D}" destId="{022582AD-8665-446E-AD7F-1DEB15A7D648}" srcOrd="10" destOrd="0" presId="urn:microsoft.com/office/officeart/2005/8/layout/bList2"/>
    <dgm:cxn modelId="{BA1FB118-97A8-4C2A-9058-DAF838FAF065}" type="presParOf" srcId="{022582AD-8665-446E-AD7F-1DEB15A7D648}" destId="{1A8C7B13-9029-4C26-8CF2-51A783A26B4A}" srcOrd="0" destOrd="0" presId="urn:microsoft.com/office/officeart/2005/8/layout/bList2"/>
    <dgm:cxn modelId="{A42F50C0-4E32-4105-BAA3-FE79789088E9}" type="presParOf" srcId="{022582AD-8665-446E-AD7F-1DEB15A7D648}" destId="{B1BAE255-1F1E-452D-91C4-5BE2DC5F9607}" srcOrd="1" destOrd="0" presId="urn:microsoft.com/office/officeart/2005/8/layout/bList2"/>
    <dgm:cxn modelId="{6F2205D6-4332-448F-A5B7-DCAF3491B31F}" type="presParOf" srcId="{022582AD-8665-446E-AD7F-1DEB15A7D648}" destId="{94838FB5-5317-497E-AF0D-9D22E25431DB}" srcOrd="2" destOrd="0" presId="urn:microsoft.com/office/officeart/2005/8/layout/bList2"/>
    <dgm:cxn modelId="{F95EEC61-AF48-4958-B204-06F30CB65C41}" type="presParOf" srcId="{022582AD-8665-446E-AD7F-1DEB15A7D648}" destId="{A821EAF1-F5F1-44B7-BF20-A0243F421EBF}" srcOrd="3" destOrd="0" presId="urn:microsoft.com/office/officeart/2005/8/layout/bList2"/>
    <dgm:cxn modelId="{9D9F0143-D7C1-415D-B138-CDD0716AEAF3}" type="presParOf" srcId="{54244EA7-3881-4763-B31C-EEDBCE72D49D}" destId="{DC767B70-6498-4FE0-98CB-949F950D4603}" srcOrd="11" destOrd="0" presId="urn:microsoft.com/office/officeart/2005/8/layout/bList2"/>
    <dgm:cxn modelId="{CEE38508-5F3B-4E9E-9C2F-FE4AFBCC4F6A}" type="presParOf" srcId="{54244EA7-3881-4763-B31C-EEDBCE72D49D}" destId="{ECF476FB-E61F-434F-8302-E0F871EC0270}" srcOrd="12" destOrd="0" presId="urn:microsoft.com/office/officeart/2005/8/layout/bList2"/>
    <dgm:cxn modelId="{01C8C7A6-5D62-47AC-BD64-5B2015B3CBFC}" type="presParOf" srcId="{ECF476FB-E61F-434F-8302-E0F871EC0270}" destId="{BE665632-D908-4BF0-8F1C-C9C4663ABC6E}" srcOrd="0" destOrd="0" presId="urn:microsoft.com/office/officeart/2005/8/layout/bList2"/>
    <dgm:cxn modelId="{77B92864-571C-4F81-B0F5-BC77ED57296B}" type="presParOf" srcId="{ECF476FB-E61F-434F-8302-E0F871EC0270}" destId="{EC5B0D83-E523-4568-A08E-B9682A5A98D0}" srcOrd="1" destOrd="0" presId="urn:microsoft.com/office/officeart/2005/8/layout/bList2"/>
    <dgm:cxn modelId="{699DEA84-31A7-4376-A612-4D75DF1A76FD}" type="presParOf" srcId="{ECF476FB-E61F-434F-8302-E0F871EC0270}" destId="{D44040B3-FE36-48E6-8494-421131C935D5}" srcOrd="2" destOrd="0" presId="urn:microsoft.com/office/officeart/2005/8/layout/bList2"/>
    <dgm:cxn modelId="{10A98C94-9F54-49D9-B84E-0AD8960C8D1A}" type="presParOf" srcId="{ECF476FB-E61F-434F-8302-E0F871EC0270}" destId="{D018C24C-99CC-4963-9C01-5A474DCCCCC8}" srcOrd="3" destOrd="0" presId="urn:microsoft.com/office/officeart/2005/8/layout/bList2"/>
    <dgm:cxn modelId="{27290206-356A-44EF-9ADB-69D7D1EC9674}" type="presParOf" srcId="{54244EA7-3881-4763-B31C-EEDBCE72D49D}" destId="{1837881F-9D6F-472D-A32B-3B4583BCF772}" srcOrd="13" destOrd="0" presId="urn:microsoft.com/office/officeart/2005/8/layout/bList2"/>
    <dgm:cxn modelId="{01FDF731-741B-47AD-B669-3208F3E6BEF7}" type="presParOf" srcId="{54244EA7-3881-4763-B31C-EEDBCE72D49D}" destId="{D61F2FD3-76D8-4EF5-9C79-F896D5B123F0}" srcOrd="14" destOrd="0" presId="urn:microsoft.com/office/officeart/2005/8/layout/bList2"/>
    <dgm:cxn modelId="{B5E4E4BF-8B94-4DD1-A3F1-FC1578C4C124}" type="presParOf" srcId="{D61F2FD3-76D8-4EF5-9C79-F896D5B123F0}" destId="{B541B904-8FC9-44FF-A2D6-CAD606A90A5B}" srcOrd="0" destOrd="0" presId="urn:microsoft.com/office/officeart/2005/8/layout/bList2"/>
    <dgm:cxn modelId="{6CEC0703-97E4-47C1-8499-25772AAEBA1F}" type="presParOf" srcId="{D61F2FD3-76D8-4EF5-9C79-F896D5B123F0}" destId="{C0104C62-F87C-4E74-9F19-27AC0762C3D3}" srcOrd="1" destOrd="0" presId="urn:microsoft.com/office/officeart/2005/8/layout/bList2"/>
    <dgm:cxn modelId="{71527D61-B146-4601-92B3-9BD824C0E5AD}" type="presParOf" srcId="{D61F2FD3-76D8-4EF5-9C79-F896D5B123F0}" destId="{889A1ABC-BE9C-4B79-9ADA-D86E545C9231}" srcOrd="2" destOrd="0" presId="urn:microsoft.com/office/officeart/2005/8/layout/bList2"/>
    <dgm:cxn modelId="{FD5D8A2A-AEA6-4042-B314-F06613372679}" type="presParOf" srcId="{D61F2FD3-76D8-4EF5-9C79-F896D5B123F0}" destId="{80CD17DA-25FC-48F0-B275-CE054250FABB}" srcOrd="3" destOrd="0" presId="urn:microsoft.com/office/officeart/2005/8/layout/bList2"/>
    <dgm:cxn modelId="{C4FF169E-AB66-477C-9124-00E71FB9F073}" type="presParOf" srcId="{54244EA7-3881-4763-B31C-EEDBCE72D49D}" destId="{BFFFBB53-3715-40A1-9A58-0D0FBC088F81}" srcOrd="15" destOrd="0" presId="urn:microsoft.com/office/officeart/2005/8/layout/bList2"/>
    <dgm:cxn modelId="{05CFB940-5359-4936-A835-1C02860E5FC3}" type="presParOf" srcId="{54244EA7-3881-4763-B31C-EEDBCE72D49D}" destId="{22441019-8D42-44AB-AE87-12C7A3BBFE01}" srcOrd="16" destOrd="0" presId="urn:microsoft.com/office/officeart/2005/8/layout/bList2"/>
    <dgm:cxn modelId="{5105B2B1-78B8-4880-8691-1DE25E94306B}" type="presParOf" srcId="{22441019-8D42-44AB-AE87-12C7A3BBFE01}" destId="{89CC5F2D-0FBD-47E5-A47C-3D26A700D436}" srcOrd="0" destOrd="0" presId="urn:microsoft.com/office/officeart/2005/8/layout/bList2"/>
    <dgm:cxn modelId="{2931CD8E-3410-4423-A92C-9FEDF2BB7CC7}" type="presParOf" srcId="{22441019-8D42-44AB-AE87-12C7A3BBFE01}" destId="{2A708014-51E2-47EB-8EF4-168321A56EEC}" srcOrd="1" destOrd="0" presId="urn:microsoft.com/office/officeart/2005/8/layout/bList2"/>
    <dgm:cxn modelId="{92656444-363B-4B23-A06A-49DCDEDD7038}" type="presParOf" srcId="{22441019-8D42-44AB-AE87-12C7A3BBFE01}" destId="{C536AAEC-49B7-4955-A0F3-DB1D74756873}" srcOrd="2" destOrd="0" presId="urn:microsoft.com/office/officeart/2005/8/layout/bList2"/>
    <dgm:cxn modelId="{DEB3F420-CE82-4594-81A2-B29508A95029}" type="presParOf" srcId="{22441019-8D42-44AB-AE87-12C7A3BBFE01}" destId="{B74680D0-DBC3-46F8-8879-5609271896BE}" srcOrd="3" destOrd="0" presId="urn:microsoft.com/office/officeart/2005/8/layout/bList2"/>
    <dgm:cxn modelId="{B97BB832-870C-4D0D-A90F-09ACFF225C21}" type="presParOf" srcId="{54244EA7-3881-4763-B31C-EEDBCE72D49D}" destId="{32AA9122-DD86-435C-908F-2058CC10AECC}" srcOrd="17" destOrd="0" presId="urn:microsoft.com/office/officeart/2005/8/layout/bList2"/>
    <dgm:cxn modelId="{E4DA6751-4CD9-4BB9-91E3-FFD91EE6BAE4}" type="presParOf" srcId="{54244EA7-3881-4763-B31C-EEDBCE72D49D}" destId="{B9DD4C50-1252-4CCC-B198-B35A5B08577B}" srcOrd="18" destOrd="0" presId="urn:microsoft.com/office/officeart/2005/8/layout/bList2"/>
    <dgm:cxn modelId="{76238D2A-DEF1-4C3A-8C45-7BAC8FE39368}" type="presParOf" srcId="{B9DD4C50-1252-4CCC-B198-B35A5B08577B}" destId="{63753477-4C2B-460A-8415-0AB34813929B}" srcOrd="0" destOrd="0" presId="urn:microsoft.com/office/officeart/2005/8/layout/bList2"/>
    <dgm:cxn modelId="{25463E59-0AAC-4C35-B166-C736312B8369}" type="presParOf" srcId="{B9DD4C50-1252-4CCC-B198-B35A5B08577B}" destId="{1D70EB26-E171-45C8-8CF0-1D799C43D870}" srcOrd="1" destOrd="0" presId="urn:microsoft.com/office/officeart/2005/8/layout/bList2"/>
    <dgm:cxn modelId="{8D25DAAF-DC41-4E61-9D9E-FDE8656BBCD2}" type="presParOf" srcId="{B9DD4C50-1252-4CCC-B198-B35A5B08577B}" destId="{6F7BE3BD-748D-45E8-973A-1254B818B9B3}" srcOrd="2" destOrd="0" presId="urn:microsoft.com/office/officeart/2005/8/layout/bList2"/>
    <dgm:cxn modelId="{90C52485-0E28-4058-82DE-C9B63A6D5FA0}" type="presParOf" srcId="{B9DD4C50-1252-4CCC-B198-B35A5B08577B}" destId="{9B841102-046C-4123-93BE-1CFDC8AB46C5}" srcOrd="3" destOrd="0" presId="urn:microsoft.com/office/officeart/2005/8/layout/bList2"/>
    <dgm:cxn modelId="{DD0F3EF4-6399-481E-A4F8-DB63DCC8D7DB}" type="presParOf" srcId="{54244EA7-3881-4763-B31C-EEDBCE72D49D}" destId="{A20E3EC6-C59B-4123-9268-C870E23EA991}" srcOrd="19" destOrd="0" presId="urn:microsoft.com/office/officeart/2005/8/layout/bList2"/>
    <dgm:cxn modelId="{13620D6D-1963-4C03-9E7A-B7F6C8BE53D3}" type="presParOf" srcId="{54244EA7-3881-4763-B31C-EEDBCE72D49D}" destId="{9252A4F0-77DC-478F-84DF-2431B4053068}" srcOrd="20" destOrd="0" presId="urn:microsoft.com/office/officeart/2005/8/layout/bList2"/>
    <dgm:cxn modelId="{B2F27F4B-60A0-4101-934D-44E5C632AE9D}" type="presParOf" srcId="{9252A4F0-77DC-478F-84DF-2431B4053068}" destId="{557A1CC6-DC68-44F8-85F0-73F1CCEAE357}" srcOrd="0" destOrd="0" presId="urn:microsoft.com/office/officeart/2005/8/layout/bList2"/>
    <dgm:cxn modelId="{C9ADFAC5-7BD0-45BB-9BBF-48C6A15D22A2}" type="presParOf" srcId="{9252A4F0-77DC-478F-84DF-2431B4053068}" destId="{5AB6BA8B-BEE1-4A30-9686-CE1A9F650950}" srcOrd="1" destOrd="0" presId="urn:microsoft.com/office/officeart/2005/8/layout/bList2"/>
    <dgm:cxn modelId="{EA188DF8-FDBA-4A3C-87EC-29AFFDA47DC3}" type="presParOf" srcId="{9252A4F0-77DC-478F-84DF-2431B4053068}" destId="{54080FD6-8114-4ED2-8B9D-7B88BEDC3EE6}" srcOrd="2" destOrd="0" presId="urn:microsoft.com/office/officeart/2005/8/layout/bList2"/>
    <dgm:cxn modelId="{6F8A9EAB-0902-43D2-A510-3B405A97D64A}" type="presParOf" srcId="{9252A4F0-77DC-478F-84DF-2431B4053068}" destId="{95355855-10CB-41B1-A9A1-C186AFEE211D}" srcOrd="3" destOrd="0" presId="urn:microsoft.com/office/officeart/2005/8/layout/bList2"/>
    <dgm:cxn modelId="{79B7F673-19A8-45BA-B1F8-631ADBA5CC41}" type="presParOf" srcId="{54244EA7-3881-4763-B31C-EEDBCE72D49D}" destId="{5F4A4DB5-CA86-42E1-9CCD-36D74EB68D61}" srcOrd="21" destOrd="0" presId="urn:microsoft.com/office/officeart/2005/8/layout/bList2"/>
    <dgm:cxn modelId="{4082415C-B3BB-4244-9C8F-A592024666A7}" type="presParOf" srcId="{54244EA7-3881-4763-B31C-EEDBCE72D49D}" destId="{5F6C7371-3750-4A20-AD94-F54528E2A0F1}" srcOrd="22" destOrd="0" presId="urn:microsoft.com/office/officeart/2005/8/layout/bList2"/>
    <dgm:cxn modelId="{23614409-EF8D-4836-BA3B-857B6AD1AAA1}" type="presParOf" srcId="{5F6C7371-3750-4A20-AD94-F54528E2A0F1}" destId="{2BB488FC-AC54-484B-8F86-7DF736CA56FC}" srcOrd="0" destOrd="0" presId="urn:microsoft.com/office/officeart/2005/8/layout/bList2"/>
    <dgm:cxn modelId="{6A9C36F5-D9B5-4242-840D-19737FE8AF5E}" type="presParOf" srcId="{5F6C7371-3750-4A20-AD94-F54528E2A0F1}" destId="{F2F25237-4340-4506-B2A7-44A803986990}" srcOrd="1" destOrd="0" presId="urn:microsoft.com/office/officeart/2005/8/layout/bList2"/>
    <dgm:cxn modelId="{71C0EA3C-02C0-46B5-9247-0D6EB28CF6B4}" type="presParOf" srcId="{5F6C7371-3750-4A20-AD94-F54528E2A0F1}" destId="{19C7FEC1-419B-4493-A928-5A927BEDA8FD}" srcOrd="2" destOrd="0" presId="urn:microsoft.com/office/officeart/2005/8/layout/bList2"/>
    <dgm:cxn modelId="{C5B9165C-5706-4FC9-9720-33E0CC8B4756}" type="presParOf" srcId="{5F6C7371-3750-4A20-AD94-F54528E2A0F1}" destId="{380080FB-31E5-4489-A311-CED90304F5F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92AF77-23CB-4773-BC45-542F18BAD7C0}" type="doc">
      <dgm:prSet loTypeId="urn:microsoft.com/office/officeart/2005/8/layout/vList3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965098-203C-46E0-9B86-B039DE0C0EFB}">
      <dgm:prSet phldrT="[Text]"/>
      <dgm:spPr/>
      <dgm:t>
        <a:bodyPr/>
        <a:lstStyle/>
        <a:p>
          <a:r>
            <a:rPr lang="en-US" dirty="0"/>
            <a:t>Flame Resistant Clothing</a:t>
          </a:r>
        </a:p>
      </dgm:t>
    </dgm:pt>
    <dgm:pt modelId="{66F27B94-75C7-4DF0-9B16-11AE5AA0D17B}" type="parTrans" cxnId="{19DCCA67-1F69-47EC-9CC7-3E08512E92E1}">
      <dgm:prSet/>
      <dgm:spPr/>
      <dgm:t>
        <a:bodyPr/>
        <a:lstStyle/>
        <a:p>
          <a:endParaRPr lang="en-US"/>
        </a:p>
      </dgm:t>
    </dgm:pt>
    <dgm:pt modelId="{CCED462C-5B3A-40D8-90E3-F9BDE2453DB1}" type="sibTrans" cxnId="{19DCCA67-1F69-47EC-9CC7-3E08512E92E1}">
      <dgm:prSet/>
      <dgm:spPr/>
      <dgm:t>
        <a:bodyPr/>
        <a:lstStyle/>
        <a:p>
          <a:endParaRPr lang="en-US"/>
        </a:p>
      </dgm:t>
    </dgm:pt>
    <dgm:pt modelId="{25111CE1-5CDB-41EF-AF3C-7DED47AD6CDD}">
      <dgm:prSet phldrT="[Text]"/>
      <dgm:spPr/>
      <dgm:t>
        <a:bodyPr/>
        <a:lstStyle/>
        <a:p>
          <a:r>
            <a:rPr lang="en-US" dirty="0"/>
            <a:t>Steel Toed Work Boots</a:t>
          </a:r>
        </a:p>
      </dgm:t>
    </dgm:pt>
    <dgm:pt modelId="{60A7D2D9-A5A0-4A46-BFF5-26F61F22773E}" type="parTrans" cxnId="{580B035A-21C2-4C31-BF74-954239FA4721}">
      <dgm:prSet/>
      <dgm:spPr/>
      <dgm:t>
        <a:bodyPr/>
        <a:lstStyle/>
        <a:p>
          <a:endParaRPr lang="en-US"/>
        </a:p>
      </dgm:t>
    </dgm:pt>
    <dgm:pt modelId="{681B79A3-EE6C-4728-8DFE-05550DB554C2}" type="sibTrans" cxnId="{580B035A-21C2-4C31-BF74-954239FA4721}">
      <dgm:prSet/>
      <dgm:spPr/>
      <dgm:t>
        <a:bodyPr/>
        <a:lstStyle/>
        <a:p>
          <a:endParaRPr lang="en-US"/>
        </a:p>
      </dgm:t>
    </dgm:pt>
    <dgm:pt modelId="{62263355-2390-4EB1-B471-1D7A2C98A7B9}">
      <dgm:prSet phldrT="[Text]"/>
      <dgm:spPr/>
      <dgm:t>
        <a:bodyPr/>
        <a:lstStyle/>
        <a:p>
          <a:r>
            <a:rPr lang="en-US" dirty="0"/>
            <a:t>Hard Hat</a:t>
          </a:r>
        </a:p>
      </dgm:t>
    </dgm:pt>
    <dgm:pt modelId="{D926E53B-CC93-4317-BC8E-9F9FE3072997}" type="parTrans" cxnId="{2BFB1087-1A2D-4EF7-B6D9-E920F661F4DF}">
      <dgm:prSet/>
      <dgm:spPr/>
      <dgm:t>
        <a:bodyPr/>
        <a:lstStyle/>
        <a:p>
          <a:endParaRPr lang="en-US"/>
        </a:p>
      </dgm:t>
    </dgm:pt>
    <dgm:pt modelId="{1918F872-2F21-48DC-874F-071140E5B119}" type="sibTrans" cxnId="{2BFB1087-1A2D-4EF7-B6D9-E920F661F4DF}">
      <dgm:prSet/>
      <dgm:spPr/>
      <dgm:t>
        <a:bodyPr/>
        <a:lstStyle/>
        <a:p>
          <a:endParaRPr lang="en-US"/>
        </a:p>
      </dgm:t>
    </dgm:pt>
    <dgm:pt modelId="{16B9853F-E9B8-4B6C-BC32-8BBAA32C60D0}">
      <dgm:prSet phldrT="[Text]"/>
      <dgm:spPr/>
      <dgm:t>
        <a:bodyPr/>
        <a:lstStyle/>
        <a:p>
          <a:r>
            <a:rPr lang="en-US" dirty="0"/>
            <a:t>Safety Glasses</a:t>
          </a:r>
        </a:p>
      </dgm:t>
    </dgm:pt>
    <dgm:pt modelId="{EB9A6780-6B7D-4246-909A-C08AA6810BA3}" type="parTrans" cxnId="{60FD8569-CDFE-4F26-8E9F-80D7CDE5D46A}">
      <dgm:prSet/>
      <dgm:spPr/>
      <dgm:t>
        <a:bodyPr/>
        <a:lstStyle/>
        <a:p>
          <a:endParaRPr lang="en-US"/>
        </a:p>
      </dgm:t>
    </dgm:pt>
    <dgm:pt modelId="{388175B9-F2F6-401F-A714-877E38E15361}" type="sibTrans" cxnId="{60FD8569-CDFE-4F26-8E9F-80D7CDE5D46A}">
      <dgm:prSet/>
      <dgm:spPr/>
      <dgm:t>
        <a:bodyPr/>
        <a:lstStyle/>
        <a:p>
          <a:endParaRPr lang="en-US"/>
        </a:p>
      </dgm:t>
    </dgm:pt>
    <dgm:pt modelId="{11B80157-E219-4886-B3C2-3E72BC8BBAB3}">
      <dgm:prSet phldrT="[Text]"/>
      <dgm:spPr/>
      <dgm:t>
        <a:bodyPr/>
        <a:lstStyle/>
        <a:p>
          <a:r>
            <a:rPr lang="en-US" dirty="0"/>
            <a:t>H2S Monitoring Device</a:t>
          </a:r>
        </a:p>
      </dgm:t>
    </dgm:pt>
    <dgm:pt modelId="{95FA373A-4C52-4138-BF92-E4E88F7713F7}" type="parTrans" cxnId="{63F97F0B-E46D-4FEB-9C47-EED34E694D4C}">
      <dgm:prSet/>
      <dgm:spPr/>
      <dgm:t>
        <a:bodyPr/>
        <a:lstStyle/>
        <a:p>
          <a:endParaRPr lang="en-US"/>
        </a:p>
      </dgm:t>
    </dgm:pt>
    <dgm:pt modelId="{B074579E-016C-4C85-AC94-420E4E42F54B}" type="sibTrans" cxnId="{63F97F0B-E46D-4FEB-9C47-EED34E694D4C}">
      <dgm:prSet/>
      <dgm:spPr/>
      <dgm:t>
        <a:bodyPr/>
        <a:lstStyle/>
        <a:p>
          <a:endParaRPr lang="en-US"/>
        </a:p>
      </dgm:t>
    </dgm:pt>
    <dgm:pt modelId="{DE26DB56-E4AA-4F0C-8886-C0DD0AD423A7}">
      <dgm:prSet phldrT="[Text]"/>
      <dgm:spPr/>
      <dgm:t>
        <a:bodyPr/>
        <a:lstStyle/>
        <a:p>
          <a:r>
            <a:rPr lang="en-US" dirty="0"/>
            <a:t>Ear Protection</a:t>
          </a:r>
        </a:p>
      </dgm:t>
    </dgm:pt>
    <dgm:pt modelId="{B7B9898F-0498-46A0-B644-E5962BBD0966}" type="parTrans" cxnId="{89E60378-68DD-4EE2-B1C1-51FBE88F4D0E}">
      <dgm:prSet/>
      <dgm:spPr/>
      <dgm:t>
        <a:bodyPr/>
        <a:lstStyle/>
        <a:p>
          <a:endParaRPr lang="en-US"/>
        </a:p>
      </dgm:t>
    </dgm:pt>
    <dgm:pt modelId="{AC070867-2B1C-4060-8AB3-63B93B27D085}" type="sibTrans" cxnId="{89E60378-68DD-4EE2-B1C1-51FBE88F4D0E}">
      <dgm:prSet/>
      <dgm:spPr/>
      <dgm:t>
        <a:bodyPr/>
        <a:lstStyle/>
        <a:p>
          <a:endParaRPr lang="en-US"/>
        </a:p>
      </dgm:t>
    </dgm:pt>
    <dgm:pt modelId="{45AD0525-C172-48D7-B0E6-306EDACB6181}" type="pres">
      <dgm:prSet presAssocID="{E692AF77-23CB-4773-BC45-542F18BAD7C0}" presName="linearFlow" presStyleCnt="0">
        <dgm:presLayoutVars>
          <dgm:dir/>
          <dgm:resizeHandles val="exact"/>
        </dgm:presLayoutVars>
      </dgm:prSet>
      <dgm:spPr/>
    </dgm:pt>
    <dgm:pt modelId="{E1C34D2B-5ED3-4163-80EC-57036D330211}" type="pres">
      <dgm:prSet presAssocID="{CC965098-203C-46E0-9B86-B039DE0C0EFB}" presName="composite" presStyleCnt="0"/>
      <dgm:spPr/>
    </dgm:pt>
    <dgm:pt modelId="{1D334E71-DB14-402C-8234-1DE4009D7FE8}" type="pres">
      <dgm:prSet presAssocID="{CC965098-203C-46E0-9B86-B039DE0C0EFB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nfire outline"/>
        </a:ext>
      </dgm:extLst>
    </dgm:pt>
    <dgm:pt modelId="{87C9DF0A-CFCD-47A5-9551-B9C049841BD4}" type="pres">
      <dgm:prSet presAssocID="{CC965098-203C-46E0-9B86-B039DE0C0EFB}" presName="txShp" presStyleLbl="node1" presStyleIdx="0" presStyleCnt="6">
        <dgm:presLayoutVars>
          <dgm:bulletEnabled val="1"/>
        </dgm:presLayoutVars>
      </dgm:prSet>
      <dgm:spPr/>
    </dgm:pt>
    <dgm:pt modelId="{6F65220F-CA86-420C-A489-9A473123F65B}" type="pres">
      <dgm:prSet presAssocID="{CCED462C-5B3A-40D8-90E3-F9BDE2453DB1}" presName="spacing" presStyleCnt="0"/>
      <dgm:spPr/>
    </dgm:pt>
    <dgm:pt modelId="{BA79DEF7-F41E-439A-8E88-B879F797F515}" type="pres">
      <dgm:prSet presAssocID="{25111CE1-5CDB-41EF-AF3C-7DED47AD6CDD}" presName="composite" presStyleCnt="0"/>
      <dgm:spPr/>
    </dgm:pt>
    <dgm:pt modelId="{FD727834-AE78-4C96-8FAD-390D74C0E6A7}" type="pres">
      <dgm:prSet presAssocID="{25111CE1-5CDB-41EF-AF3C-7DED47AD6CDD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ot outline"/>
        </a:ext>
      </dgm:extLst>
    </dgm:pt>
    <dgm:pt modelId="{0C817565-3AAC-4273-837B-BBB6DB61CC66}" type="pres">
      <dgm:prSet presAssocID="{25111CE1-5CDB-41EF-AF3C-7DED47AD6CDD}" presName="txShp" presStyleLbl="node1" presStyleIdx="1" presStyleCnt="6">
        <dgm:presLayoutVars>
          <dgm:bulletEnabled val="1"/>
        </dgm:presLayoutVars>
      </dgm:prSet>
      <dgm:spPr/>
    </dgm:pt>
    <dgm:pt modelId="{F2AB094E-C388-4CE4-9E05-212D8BBFE31A}" type="pres">
      <dgm:prSet presAssocID="{681B79A3-EE6C-4728-8DFE-05550DB554C2}" presName="spacing" presStyleCnt="0"/>
      <dgm:spPr/>
    </dgm:pt>
    <dgm:pt modelId="{ED7C6595-01EB-4A37-BFA0-B2564BE0C345}" type="pres">
      <dgm:prSet presAssocID="{62263355-2390-4EB1-B471-1D7A2C98A7B9}" presName="composite" presStyleCnt="0"/>
      <dgm:spPr/>
    </dgm:pt>
    <dgm:pt modelId="{C2FDD8BA-22FF-405A-908B-464A35E69E49}" type="pres">
      <dgm:prSet presAssocID="{62263355-2390-4EB1-B471-1D7A2C98A7B9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 outline"/>
        </a:ext>
      </dgm:extLst>
    </dgm:pt>
    <dgm:pt modelId="{07CE7FB0-52A2-4512-8CEE-3D6C07F6639C}" type="pres">
      <dgm:prSet presAssocID="{62263355-2390-4EB1-B471-1D7A2C98A7B9}" presName="txShp" presStyleLbl="node1" presStyleIdx="2" presStyleCnt="6">
        <dgm:presLayoutVars>
          <dgm:bulletEnabled val="1"/>
        </dgm:presLayoutVars>
      </dgm:prSet>
      <dgm:spPr/>
    </dgm:pt>
    <dgm:pt modelId="{DCB75F84-C943-4E5F-B110-8CDBD72C3883}" type="pres">
      <dgm:prSet presAssocID="{1918F872-2F21-48DC-874F-071140E5B119}" presName="spacing" presStyleCnt="0"/>
      <dgm:spPr/>
    </dgm:pt>
    <dgm:pt modelId="{5FC9D66A-17DF-4BDD-A600-96E6EF99305E}" type="pres">
      <dgm:prSet presAssocID="{16B9853F-E9B8-4B6C-BC32-8BBAA32C60D0}" presName="composite" presStyleCnt="0"/>
      <dgm:spPr/>
    </dgm:pt>
    <dgm:pt modelId="{AB7DEC77-A543-4D55-B894-DCBC5893CE80}" type="pres">
      <dgm:prSet presAssocID="{16B9853F-E9B8-4B6C-BC32-8BBAA32C60D0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asses outline"/>
        </a:ext>
      </dgm:extLst>
    </dgm:pt>
    <dgm:pt modelId="{BF89E4CC-55B4-4E39-B88D-6E4F72DDC810}" type="pres">
      <dgm:prSet presAssocID="{16B9853F-E9B8-4B6C-BC32-8BBAA32C60D0}" presName="txShp" presStyleLbl="node1" presStyleIdx="3" presStyleCnt="6">
        <dgm:presLayoutVars>
          <dgm:bulletEnabled val="1"/>
        </dgm:presLayoutVars>
      </dgm:prSet>
      <dgm:spPr/>
    </dgm:pt>
    <dgm:pt modelId="{8E372C06-CDD9-4BF3-B385-34D40FFD19ED}" type="pres">
      <dgm:prSet presAssocID="{388175B9-F2F6-401F-A714-877E38E15361}" presName="spacing" presStyleCnt="0"/>
      <dgm:spPr/>
    </dgm:pt>
    <dgm:pt modelId="{4B71AE83-F75C-423F-9CF8-ACC1978E456F}" type="pres">
      <dgm:prSet presAssocID="{11B80157-E219-4886-B3C2-3E72BC8BBAB3}" presName="composite" presStyleCnt="0"/>
      <dgm:spPr/>
    </dgm:pt>
    <dgm:pt modelId="{33A4DE21-F78B-40AE-BA87-F1AE9CE56893}" type="pres">
      <dgm:prSet presAssocID="{11B80157-E219-4886-B3C2-3E72BC8BBAB3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 outline"/>
        </a:ext>
      </dgm:extLst>
    </dgm:pt>
    <dgm:pt modelId="{9A62BA10-C3D6-490E-88FE-0DEFE0A78022}" type="pres">
      <dgm:prSet presAssocID="{11B80157-E219-4886-B3C2-3E72BC8BBAB3}" presName="txShp" presStyleLbl="node1" presStyleIdx="4" presStyleCnt="6">
        <dgm:presLayoutVars>
          <dgm:bulletEnabled val="1"/>
        </dgm:presLayoutVars>
      </dgm:prSet>
      <dgm:spPr/>
    </dgm:pt>
    <dgm:pt modelId="{D1C6CCFA-75D5-444D-B9AB-E38F8ED615FE}" type="pres">
      <dgm:prSet presAssocID="{B074579E-016C-4C85-AC94-420E4E42F54B}" presName="spacing" presStyleCnt="0"/>
      <dgm:spPr/>
    </dgm:pt>
    <dgm:pt modelId="{DC4F1566-4BF0-45C9-951C-F3D92965FB26}" type="pres">
      <dgm:prSet presAssocID="{DE26DB56-E4AA-4F0C-8886-C0DD0AD423A7}" presName="composite" presStyleCnt="0"/>
      <dgm:spPr/>
    </dgm:pt>
    <dgm:pt modelId="{7EC0FC25-89A7-493D-B9F2-C98833BFC65C}" type="pres">
      <dgm:prSet presAssocID="{DE26DB56-E4AA-4F0C-8886-C0DD0AD423A7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 outline"/>
        </a:ext>
      </dgm:extLst>
    </dgm:pt>
    <dgm:pt modelId="{6E160BBA-9ABB-4ECB-B2A8-0C4B148A6438}" type="pres">
      <dgm:prSet presAssocID="{DE26DB56-E4AA-4F0C-8886-C0DD0AD423A7}" presName="txShp" presStyleLbl="node1" presStyleIdx="5" presStyleCnt="6">
        <dgm:presLayoutVars>
          <dgm:bulletEnabled val="1"/>
        </dgm:presLayoutVars>
      </dgm:prSet>
      <dgm:spPr/>
    </dgm:pt>
  </dgm:ptLst>
  <dgm:cxnLst>
    <dgm:cxn modelId="{63F97F0B-E46D-4FEB-9C47-EED34E694D4C}" srcId="{E692AF77-23CB-4773-BC45-542F18BAD7C0}" destId="{11B80157-E219-4886-B3C2-3E72BC8BBAB3}" srcOrd="4" destOrd="0" parTransId="{95FA373A-4C52-4138-BF92-E4E88F7713F7}" sibTransId="{B074579E-016C-4C85-AC94-420E4E42F54B}"/>
    <dgm:cxn modelId="{6B34AD1D-BF63-4F6A-B9B8-455DB75726D1}" type="presOf" srcId="{E692AF77-23CB-4773-BC45-542F18BAD7C0}" destId="{45AD0525-C172-48D7-B0E6-306EDACB6181}" srcOrd="0" destOrd="0" presId="urn:microsoft.com/office/officeart/2005/8/layout/vList3"/>
    <dgm:cxn modelId="{0D93A532-D831-491D-8CE9-F6EDE8BC56FA}" type="presOf" srcId="{DE26DB56-E4AA-4F0C-8886-C0DD0AD423A7}" destId="{6E160BBA-9ABB-4ECB-B2A8-0C4B148A6438}" srcOrd="0" destOrd="0" presId="urn:microsoft.com/office/officeart/2005/8/layout/vList3"/>
    <dgm:cxn modelId="{FEA21162-BB21-46CF-B211-5861CDB2AA26}" type="presOf" srcId="{16B9853F-E9B8-4B6C-BC32-8BBAA32C60D0}" destId="{BF89E4CC-55B4-4E39-B88D-6E4F72DDC810}" srcOrd="0" destOrd="0" presId="urn:microsoft.com/office/officeart/2005/8/layout/vList3"/>
    <dgm:cxn modelId="{19DCCA67-1F69-47EC-9CC7-3E08512E92E1}" srcId="{E692AF77-23CB-4773-BC45-542F18BAD7C0}" destId="{CC965098-203C-46E0-9B86-B039DE0C0EFB}" srcOrd="0" destOrd="0" parTransId="{66F27B94-75C7-4DF0-9B16-11AE5AA0D17B}" sibTransId="{CCED462C-5B3A-40D8-90E3-F9BDE2453DB1}"/>
    <dgm:cxn modelId="{60FD8569-CDFE-4F26-8E9F-80D7CDE5D46A}" srcId="{E692AF77-23CB-4773-BC45-542F18BAD7C0}" destId="{16B9853F-E9B8-4B6C-BC32-8BBAA32C60D0}" srcOrd="3" destOrd="0" parTransId="{EB9A6780-6B7D-4246-909A-C08AA6810BA3}" sibTransId="{388175B9-F2F6-401F-A714-877E38E15361}"/>
    <dgm:cxn modelId="{6E1CF277-6D58-40A5-B849-45A0C1984590}" type="presOf" srcId="{62263355-2390-4EB1-B471-1D7A2C98A7B9}" destId="{07CE7FB0-52A2-4512-8CEE-3D6C07F6639C}" srcOrd="0" destOrd="0" presId="urn:microsoft.com/office/officeart/2005/8/layout/vList3"/>
    <dgm:cxn modelId="{89E60378-68DD-4EE2-B1C1-51FBE88F4D0E}" srcId="{E692AF77-23CB-4773-BC45-542F18BAD7C0}" destId="{DE26DB56-E4AA-4F0C-8886-C0DD0AD423A7}" srcOrd="5" destOrd="0" parTransId="{B7B9898F-0498-46A0-B644-E5962BBD0966}" sibTransId="{AC070867-2B1C-4060-8AB3-63B93B27D085}"/>
    <dgm:cxn modelId="{580B035A-21C2-4C31-BF74-954239FA4721}" srcId="{E692AF77-23CB-4773-BC45-542F18BAD7C0}" destId="{25111CE1-5CDB-41EF-AF3C-7DED47AD6CDD}" srcOrd="1" destOrd="0" parTransId="{60A7D2D9-A5A0-4A46-BFF5-26F61F22773E}" sibTransId="{681B79A3-EE6C-4728-8DFE-05550DB554C2}"/>
    <dgm:cxn modelId="{2BFB1087-1A2D-4EF7-B6D9-E920F661F4DF}" srcId="{E692AF77-23CB-4773-BC45-542F18BAD7C0}" destId="{62263355-2390-4EB1-B471-1D7A2C98A7B9}" srcOrd="2" destOrd="0" parTransId="{D926E53B-CC93-4317-BC8E-9F9FE3072997}" sibTransId="{1918F872-2F21-48DC-874F-071140E5B119}"/>
    <dgm:cxn modelId="{8907BACB-8DD5-4697-8955-37270D071BF8}" type="presOf" srcId="{CC965098-203C-46E0-9B86-B039DE0C0EFB}" destId="{87C9DF0A-CFCD-47A5-9551-B9C049841BD4}" srcOrd="0" destOrd="0" presId="urn:microsoft.com/office/officeart/2005/8/layout/vList3"/>
    <dgm:cxn modelId="{84AFF0CF-FB74-40BF-9AB8-6B446D07478E}" type="presOf" srcId="{11B80157-E219-4886-B3C2-3E72BC8BBAB3}" destId="{9A62BA10-C3D6-490E-88FE-0DEFE0A78022}" srcOrd="0" destOrd="0" presId="urn:microsoft.com/office/officeart/2005/8/layout/vList3"/>
    <dgm:cxn modelId="{1EAB21F8-C0C9-49A9-88D2-81FE2585DEA5}" type="presOf" srcId="{25111CE1-5CDB-41EF-AF3C-7DED47AD6CDD}" destId="{0C817565-3AAC-4273-837B-BBB6DB61CC66}" srcOrd="0" destOrd="0" presId="urn:microsoft.com/office/officeart/2005/8/layout/vList3"/>
    <dgm:cxn modelId="{64A740B1-1B24-4D62-89A1-308E1CF9097D}" type="presParOf" srcId="{45AD0525-C172-48D7-B0E6-306EDACB6181}" destId="{E1C34D2B-5ED3-4163-80EC-57036D330211}" srcOrd="0" destOrd="0" presId="urn:microsoft.com/office/officeart/2005/8/layout/vList3"/>
    <dgm:cxn modelId="{EF96D3ED-EE20-4B9F-BA9A-EE88F5046070}" type="presParOf" srcId="{E1C34D2B-5ED3-4163-80EC-57036D330211}" destId="{1D334E71-DB14-402C-8234-1DE4009D7FE8}" srcOrd="0" destOrd="0" presId="urn:microsoft.com/office/officeart/2005/8/layout/vList3"/>
    <dgm:cxn modelId="{22D98AAD-BEF5-4D3E-96D8-0415FBC3D945}" type="presParOf" srcId="{E1C34D2B-5ED3-4163-80EC-57036D330211}" destId="{87C9DF0A-CFCD-47A5-9551-B9C049841BD4}" srcOrd="1" destOrd="0" presId="urn:microsoft.com/office/officeart/2005/8/layout/vList3"/>
    <dgm:cxn modelId="{1898283D-EC1C-47C6-B810-E534CD1F1B43}" type="presParOf" srcId="{45AD0525-C172-48D7-B0E6-306EDACB6181}" destId="{6F65220F-CA86-420C-A489-9A473123F65B}" srcOrd="1" destOrd="0" presId="urn:microsoft.com/office/officeart/2005/8/layout/vList3"/>
    <dgm:cxn modelId="{A8FD52FE-A992-419D-956C-DB13FD7A3478}" type="presParOf" srcId="{45AD0525-C172-48D7-B0E6-306EDACB6181}" destId="{BA79DEF7-F41E-439A-8E88-B879F797F515}" srcOrd="2" destOrd="0" presId="urn:microsoft.com/office/officeart/2005/8/layout/vList3"/>
    <dgm:cxn modelId="{C7901AB4-02F8-4E88-9DBE-849A9F76E694}" type="presParOf" srcId="{BA79DEF7-F41E-439A-8E88-B879F797F515}" destId="{FD727834-AE78-4C96-8FAD-390D74C0E6A7}" srcOrd="0" destOrd="0" presId="urn:microsoft.com/office/officeart/2005/8/layout/vList3"/>
    <dgm:cxn modelId="{BD07F4B5-6210-4283-B80B-A7697E5DB825}" type="presParOf" srcId="{BA79DEF7-F41E-439A-8E88-B879F797F515}" destId="{0C817565-3AAC-4273-837B-BBB6DB61CC66}" srcOrd="1" destOrd="0" presId="urn:microsoft.com/office/officeart/2005/8/layout/vList3"/>
    <dgm:cxn modelId="{2FEFB0B9-AB0B-49CE-95AF-F607E20F1C79}" type="presParOf" srcId="{45AD0525-C172-48D7-B0E6-306EDACB6181}" destId="{F2AB094E-C388-4CE4-9E05-212D8BBFE31A}" srcOrd="3" destOrd="0" presId="urn:microsoft.com/office/officeart/2005/8/layout/vList3"/>
    <dgm:cxn modelId="{874B3DD8-902A-4CF9-8F68-90186B422C2D}" type="presParOf" srcId="{45AD0525-C172-48D7-B0E6-306EDACB6181}" destId="{ED7C6595-01EB-4A37-BFA0-B2564BE0C345}" srcOrd="4" destOrd="0" presId="urn:microsoft.com/office/officeart/2005/8/layout/vList3"/>
    <dgm:cxn modelId="{89040FA5-3698-45D1-961F-30557D9223A1}" type="presParOf" srcId="{ED7C6595-01EB-4A37-BFA0-B2564BE0C345}" destId="{C2FDD8BA-22FF-405A-908B-464A35E69E49}" srcOrd="0" destOrd="0" presId="urn:microsoft.com/office/officeart/2005/8/layout/vList3"/>
    <dgm:cxn modelId="{74FE8906-4739-49D4-BD57-1DA5EC37D8C2}" type="presParOf" srcId="{ED7C6595-01EB-4A37-BFA0-B2564BE0C345}" destId="{07CE7FB0-52A2-4512-8CEE-3D6C07F6639C}" srcOrd="1" destOrd="0" presId="urn:microsoft.com/office/officeart/2005/8/layout/vList3"/>
    <dgm:cxn modelId="{AD8D79E3-C660-40AD-B4C6-8E4BAA0A82A8}" type="presParOf" srcId="{45AD0525-C172-48D7-B0E6-306EDACB6181}" destId="{DCB75F84-C943-4E5F-B110-8CDBD72C3883}" srcOrd="5" destOrd="0" presId="urn:microsoft.com/office/officeart/2005/8/layout/vList3"/>
    <dgm:cxn modelId="{F1CD38CE-6900-456E-903E-35F59E4B5AE0}" type="presParOf" srcId="{45AD0525-C172-48D7-B0E6-306EDACB6181}" destId="{5FC9D66A-17DF-4BDD-A600-96E6EF99305E}" srcOrd="6" destOrd="0" presId="urn:microsoft.com/office/officeart/2005/8/layout/vList3"/>
    <dgm:cxn modelId="{082953E0-373B-4735-99CD-AA6F3D2CAE31}" type="presParOf" srcId="{5FC9D66A-17DF-4BDD-A600-96E6EF99305E}" destId="{AB7DEC77-A543-4D55-B894-DCBC5893CE80}" srcOrd="0" destOrd="0" presId="urn:microsoft.com/office/officeart/2005/8/layout/vList3"/>
    <dgm:cxn modelId="{F5F0C973-3F64-4C1D-9FEF-C4FCCCF97F1A}" type="presParOf" srcId="{5FC9D66A-17DF-4BDD-A600-96E6EF99305E}" destId="{BF89E4CC-55B4-4E39-B88D-6E4F72DDC810}" srcOrd="1" destOrd="0" presId="urn:microsoft.com/office/officeart/2005/8/layout/vList3"/>
    <dgm:cxn modelId="{E30C2D95-B44F-4620-BCFA-467C23531272}" type="presParOf" srcId="{45AD0525-C172-48D7-B0E6-306EDACB6181}" destId="{8E372C06-CDD9-4BF3-B385-34D40FFD19ED}" srcOrd="7" destOrd="0" presId="urn:microsoft.com/office/officeart/2005/8/layout/vList3"/>
    <dgm:cxn modelId="{6801C2C0-A2A7-4796-B91C-487098ED8C1F}" type="presParOf" srcId="{45AD0525-C172-48D7-B0E6-306EDACB6181}" destId="{4B71AE83-F75C-423F-9CF8-ACC1978E456F}" srcOrd="8" destOrd="0" presId="urn:microsoft.com/office/officeart/2005/8/layout/vList3"/>
    <dgm:cxn modelId="{E1E63C16-F766-4722-B82A-E34E6516E9EB}" type="presParOf" srcId="{4B71AE83-F75C-423F-9CF8-ACC1978E456F}" destId="{33A4DE21-F78B-40AE-BA87-F1AE9CE56893}" srcOrd="0" destOrd="0" presId="urn:microsoft.com/office/officeart/2005/8/layout/vList3"/>
    <dgm:cxn modelId="{B23EA0B4-D9A0-4480-B074-C95190965C53}" type="presParOf" srcId="{4B71AE83-F75C-423F-9CF8-ACC1978E456F}" destId="{9A62BA10-C3D6-490E-88FE-0DEFE0A78022}" srcOrd="1" destOrd="0" presId="urn:microsoft.com/office/officeart/2005/8/layout/vList3"/>
    <dgm:cxn modelId="{8D22FA38-786B-4748-8DA9-CB41DCF62EDF}" type="presParOf" srcId="{45AD0525-C172-48D7-B0E6-306EDACB6181}" destId="{D1C6CCFA-75D5-444D-B9AB-E38F8ED615FE}" srcOrd="9" destOrd="0" presId="urn:microsoft.com/office/officeart/2005/8/layout/vList3"/>
    <dgm:cxn modelId="{39FD7660-351B-47F2-BAA3-BC8800E5801A}" type="presParOf" srcId="{45AD0525-C172-48D7-B0E6-306EDACB6181}" destId="{DC4F1566-4BF0-45C9-951C-F3D92965FB26}" srcOrd="10" destOrd="0" presId="urn:microsoft.com/office/officeart/2005/8/layout/vList3"/>
    <dgm:cxn modelId="{825B7315-D9B0-4E68-B0B5-1CBE54C1F960}" type="presParOf" srcId="{DC4F1566-4BF0-45C9-951C-F3D92965FB26}" destId="{7EC0FC25-89A7-493D-B9F2-C98833BFC65C}" srcOrd="0" destOrd="0" presId="urn:microsoft.com/office/officeart/2005/8/layout/vList3"/>
    <dgm:cxn modelId="{120D553C-D9C9-43CA-8F21-CF59EE0342AE}" type="presParOf" srcId="{DC4F1566-4BF0-45C9-951C-F3D92965FB26}" destId="{6E160BBA-9ABB-4ECB-B2A8-0C4B148A643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87BAA-5322-43B8-8AAF-8C9A949C440E}">
      <dsp:nvSpPr>
        <dsp:cNvPr id="0" name=""/>
        <dsp:cNvSpPr/>
      </dsp:nvSpPr>
      <dsp:spPr>
        <a:xfrm>
          <a:off x="268355" y="6192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Potential presence of oil, gas and other petroleum products produced at worksite.</a:t>
          </a:r>
          <a:endParaRPr lang="en-US" sz="1200" kern="1200" dirty="0">
            <a:latin typeface="MuseoSlab-300"/>
          </a:endParaRPr>
        </a:p>
      </dsp:txBody>
      <dsp:txXfrm>
        <a:off x="295854" y="33691"/>
        <a:ext cx="1517166" cy="1146088"/>
      </dsp:txXfrm>
    </dsp:sp>
    <dsp:sp modelId="{6261DB2A-34B1-48E0-BCA9-FA06CEEE9206}">
      <dsp:nvSpPr>
        <dsp:cNvPr id="0" name=""/>
        <dsp:cNvSpPr/>
      </dsp:nvSpPr>
      <dsp:spPr>
        <a:xfrm>
          <a:off x="268355" y="1179779"/>
          <a:ext cx="1572164" cy="504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Chemical</a:t>
          </a:r>
          <a:endParaRPr lang="en-US" sz="1400" kern="1200" dirty="0">
            <a:latin typeface="MuseoSlab-300"/>
          </a:endParaRPr>
        </a:p>
      </dsp:txBody>
      <dsp:txXfrm>
        <a:off x="268355" y="1179779"/>
        <a:ext cx="1107157" cy="504642"/>
      </dsp:txXfrm>
    </dsp:sp>
    <dsp:sp modelId="{2E0D1C03-B7A2-458E-8FFF-6207D82CC21A}">
      <dsp:nvSpPr>
        <dsp:cNvPr id="0" name=""/>
        <dsp:cNvSpPr/>
      </dsp:nvSpPr>
      <dsp:spPr>
        <a:xfrm>
          <a:off x="1419987" y="1259937"/>
          <a:ext cx="550257" cy="55025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A97479-9D32-40BA-BC3F-85D6847E60A8}">
      <dsp:nvSpPr>
        <dsp:cNvPr id="0" name=""/>
        <dsp:cNvSpPr/>
      </dsp:nvSpPr>
      <dsp:spPr>
        <a:xfrm>
          <a:off x="2106567" y="6192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Electricity to power machinery and systems could shock worker if proper procedures not followed.</a:t>
          </a:r>
          <a:endParaRPr lang="en-US" sz="1200" kern="1200" dirty="0">
            <a:latin typeface="MuseoSlab-300"/>
          </a:endParaRPr>
        </a:p>
      </dsp:txBody>
      <dsp:txXfrm>
        <a:off x="2134066" y="33691"/>
        <a:ext cx="1517166" cy="1146088"/>
      </dsp:txXfrm>
    </dsp:sp>
    <dsp:sp modelId="{29FE933E-DF99-4654-B1EE-B19E7C89CED0}">
      <dsp:nvSpPr>
        <dsp:cNvPr id="0" name=""/>
        <dsp:cNvSpPr/>
      </dsp:nvSpPr>
      <dsp:spPr>
        <a:xfrm>
          <a:off x="2106567" y="1179779"/>
          <a:ext cx="1572164" cy="504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Electrical</a:t>
          </a:r>
          <a:endParaRPr lang="en-US" sz="1400" kern="1200" dirty="0">
            <a:latin typeface="MuseoSlab-300"/>
          </a:endParaRPr>
        </a:p>
      </dsp:txBody>
      <dsp:txXfrm>
        <a:off x="2106567" y="1179779"/>
        <a:ext cx="1107157" cy="504642"/>
      </dsp:txXfrm>
    </dsp:sp>
    <dsp:sp modelId="{CE4E4FBD-4696-4BAA-A725-D085790C7F42}">
      <dsp:nvSpPr>
        <dsp:cNvPr id="0" name=""/>
        <dsp:cNvSpPr/>
      </dsp:nvSpPr>
      <dsp:spPr>
        <a:xfrm>
          <a:off x="3258199" y="1259937"/>
          <a:ext cx="550257" cy="55025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7F958-C69C-48A0-A1D0-01B6E3B16058}">
      <dsp:nvSpPr>
        <dsp:cNvPr id="0" name=""/>
        <dsp:cNvSpPr/>
      </dsp:nvSpPr>
      <dsp:spPr>
        <a:xfrm>
          <a:off x="3944780" y="6192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Sites may have hazardous walking surfaces such as near by equipment, uneven terrain, or slippery areas.</a:t>
          </a:r>
          <a:endParaRPr lang="en-US" sz="1200" kern="1200" dirty="0">
            <a:latin typeface="MuseoSlab-300"/>
          </a:endParaRPr>
        </a:p>
      </dsp:txBody>
      <dsp:txXfrm>
        <a:off x="3972279" y="33691"/>
        <a:ext cx="1517166" cy="1146088"/>
      </dsp:txXfrm>
    </dsp:sp>
    <dsp:sp modelId="{8DB9A2B2-7AB9-42AB-8396-12E8F105A298}">
      <dsp:nvSpPr>
        <dsp:cNvPr id="0" name=""/>
        <dsp:cNvSpPr/>
      </dsp:nvSpPr>
      <dsp:spPr>
        <a:xfrm>
          <a:off x="3944780" y="1179779"/>
          <a:ext cx="1572164" cy="5046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Working Surfaces</a:t>
          </a:r>
          <a:endParaRPr lang="en-US" sz="1400" kern="1200" dirty="0">
            <a:latin typeface="MuseoSlab-300"/>
          </a:endParaRPr>
        </a:p>
      </dsp:txBody>
      <dsp:txXfrm>
        <a:off x="3944780" y="1179779"/>
        <a:ext cx="1107157" cy="504642"/>
      </dsp:txXfrm>
    </dsp:sp>
    <dsp:sp modelId="{BB8C21EC-64F3-4F35-92E0-358BEA5720D3}">
      <dsp:nvSpPr>
        <dsp:cNvPr id="0" name=""/>
        <dsp:cNvSpPr/>
      </dsp:nvSpPr>
      <dsp:spPr>
        <a:xfrm>
          <a:off x="5096411" y="1259937"/>
          <a:ext cx="550257" cy="55025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0E8F8-A3B7-4589-A1B4-C4A8BA181994}">
      <dsp:nvSpPr>
        <dsp:cNvPr id="0" name=""/>
        <dsp:cNvSpPr/>
      </dsp:nvSpPr>
      <dsp:spPr>
        <a:xfrm>
          <a:off x="268355" y="2082726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Lifting irregular shaped objects or heavy loads could cause potential stress on the back.</a:t>
          </a:r>
          <a:endParaRPr lang="en-US" sz="1200" kern="1200" dirty="0">
            <a:latin typeface="MuseoSlab-300"/>
          </a:endParaRPr>
        </a:p>
      </dsp:txBody>
      <dsp:txXfrm>
        <a:off x="295854" y="2110225"/>
        <a:ext cx="1517166" cy="1146088"/>
      </dsp:txXfrm>
    </dsp:sp>
    <dsp:sp modelId="{21DEA305-E3A9-4CE5-A652-90C2B52F66D0}">
      <dsp:nvSpPr>
        <dsp:cNvPr id="0" name=""/>
        <dsp:cNvSpPr/>
      </dsp:nvSpPr>
      <dsp:spPr>
        <a:xfrm>
          <a:off x="268355" y="3256313"/>
          <a:ext cx="1572164" cy="50464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Ergonomic</a:t>
          </a:r>
          <a:endParaRPr lang="en-US" sz="1400" kern="1200" dirty="0">
            <a:latin typeface="MuseoSlab-300"/>
          </a:endParaRPr>
        </a:p>
      </dsp:txBody>
      <dsp:txXfrm>
        <a:off x="268355" y="3256313"/>
        <a:ext cx="1107157" cy="504642"/>
      </dsp:txXfrm>
    </dsp:sp>
    <dsp:sp modelId="{EEBF891F-80C6-4173-AB5C-EAB04BDF85A5}">
      <dsp:nvSpPr>
        <dsp:cNvPr id="0" name=""/>
        <dsp:cNvSpPr/>
      </dsp:nvSpPr>
      <dsp:spPr>
        <a:xfrm>
          <a:off x="1419987" y="3336471"/>
          <a:ext cx="550257" cy="550257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432BA-30ED-4DD4-A14A-E0FBADB1C32C}">
      <dsp:nvSpPr>
        <dsp:cNvPr id="0" name=""/>
        <dsp:cNvSpPr/>
      </dsp:nvSpPr>
      <dsp:spPr>
        <a:xfrm>
          <a:off x="2106567" y="2082726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Flammable liquids and gasses are often present in oil and gas operations. </a:t>
          </a:r>
          <a:endParaRPr lang="en-US" sz="1200" kern="1200" dirty="0">
            <a:latin typeface="MuseoSlab-300"/>
          </a:endParaRPr>
        </a:p>
      </dsp:txBody>
      <dsp:txXfrm>
        <a:off x="2134066" y="2110225"/>
        <a:ext cx="1517166" cy="1146088"/>
      </dsp:txXfrm>
    </dsp:sp>
    <dsp:sp modelId="{E36A8FD6-C0B6-4B8E-9A0E-C3ACFD0B9A02}">
      <dsp:nvSpPr>
        <dsp:cNvPr id="0" name=""/>
        <dsp:cNvSpPr/>
      </dsp:nvSpPr>
      <dsp:spPr>
        <a:xfrm>
          <a:off x="2106567" y="3256313"/>
          <a:ext cx="1572164" cy="50464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Fire</a:t>
          </a:r>
          <a:endParaRPr lang="en-US" sz="1400" kern="1200" dirty="0">
            <a:latin typeface="MuseoSlab-300"/>
          </a:endParaRPr>
        </a:p>
      </dsp:txBody>
      <dsp:txXfrm>
        <a:off x="2106567" y="3256313"/>
        <a:ext cx="1107157" cy="504642"/>
      </dsp:txXfrm>
    </dsp:sp>
    <dsp:sp modelId="{D8F15776-2251-4E60-9AD0-0F0FBEF82651}">
      <dsp:nvSpPr>
        <dsp:cNvPr id="0" name=""/>
        <dsp:cNvSpPr/>
      </dsp:nvSpPr>
      <dsp:spPr>
        <a:xfrm>
          <a:off x="3258199" y="3336471"/>
          <a:ext cx="550257" cy="550257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C7B13-9029-4C26-8CF2-51A783A26B4A}">
      <dsp:nvSpPr>
        <dsp:cNvPr id="0" name=""/>
        <dsp:cNvSpPr/>
      </dsp:nvSpPr>
      <dsp:spPr>
        <a:xfrm>
          <a:off x="3944780" y="2082726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Oil and gas sites use a wide range of mechanized equipment that may start at any time.</a:t>
          </a:r>
          <a:endParaRPr lang="en-US" sz="1200" kern="1200" dirty="0">
            <a:latin typeface="MuseoSlab-300"/>
          </a:endParaRPr>
        </a:p>
      </dsp:txBody>
      <dsp:txXfrm>
        <a:off x="3972279" y="2110225"/>
        <a:ext cx="1517166" cy="1146088"/>
      </dsp:txXfrm>
    </dsp:sp>
    <dsp:sp modelId="{94838FB5-5317-497E-AF0D-9D22E25431DB}">
      <dsp:nvSpPr>
        <dsp:cNvPr id="0" name=""/>
        <dsp:cNvSpPr/>
      </dsp:nvSpPr>
      <dsp:spPr>
        <a:xfrm>
          <a:off x="3944780" y="3256313"/>
          <a:ext cx="1572164" cy="504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Mechanized Equipment</a:t>
          </a:r>
          <a:endParaRPr lang="en-US" sz="1400" kern="1200" dirty="0">
            <a:latin typeface="MuseoSlab-300"/>
          </a:endParaRPr>
        </a:p>
      </dsp:txBody>
      <dsp:txXfrm>
        <a:off x="3944780" y="3256313"/>
        <a:ext cx="1107157" cy="504642"/>
      </dsp:txXfrm>
    </dsp:sp>
    <dsp:sp modelId="{A821EAF1-F5F1-44B7-BF20-A0243F421EBF}">
      <dsp:nvSpPr>
        <dsp:cNvPr id="0" name=""/>
        <dsp:cNvSpPr/>
      </dsp:nvSpPr>
      <dsp:spPr>
        <a:xfrm>
          <a:off x="5096411" y="3336471"/>
          <a:ext cx="550257" cy="550257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665632-D908-4BF0-8F1C-C9C4663ABC6E}">
      <dsp:nvSpPr>
        <dsp:cNvPr id="0" name=""/>
        <dsp:cNvSpPr/>
      </dsp:nvSpPr>
      <dsp:spPr>
        <a:xfrm>
          <a:off x="268355" y="4159260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Liquids and gasses may be found under pressure at oil and gas sites. </a:t>
          </a:r>
          <a:endParaRPr lang="en-US" sz="1200" kern="1200" dirty="0">
            <a:latin typeface="MuseoSlab-300"/>
          </a:endParaRPr>
        </a:p>
      </dsp:txBody>
      <dsp:txXfrm>
        <a:off x="295854" y="4186759"/>
        <a:ext cx="1517166" cy="1146088"/>
      </dsp:txXfrm>
    </dsp:sp>
    <dsp:sp modelId="{D44040B3-FE36-48E6-8494-421131C935D5}">
      <dsp:nvSpPr>
        <dsp:cNvPr id="0" name=""/>
        <dsp:cNvSpPr/>
      </dsp:nvSpPr>
      <dsp:spPr>
        <a:xfrm>
          <a:off x="268355" y="5332847"/>
          <a:ext cx="1572164" cy="504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Pressure</a:t>
          </a:r>
          <a:endParaRPr lang="en-US" sz="1400" kern="1200" dirty="0">
            <a:latin typeface="MuseoSlab-300"/>
          </a:endParaRPr>
        </a:p>
      </dsp:txBody>
      <dsp:txXfrm>
        <a:off x="268355" y="5332847"/>
        <a:ext cx="1107157" cy="504642"/>
      </dsp:txXfrm>
    </dsp:sp>
    <dsp:sp modelId="{D018C24C-99CC-4963-9C01-5A474DCCCCC8}">
      <dsp:nvSpPr>
        <dsp:cNvPr id="0" name=""/>
        <dsp:cNvSpPr/>
      </dsp:nvSpPr>
      <dsp:spPr>
        <a:xfrm>
          <a:off x="1419987" y="5413005"/>
          <a:ext cx="550257" cy="550257"/>
        </a:xfrm>
        <a:prstGeom prst="ellipse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1B904-8FC9-44FF-A2D6-CAD606A90A5B}">
      <dsp:nvSpPr>
        <dsp:cNvPr id="0" name=""/>
        <dsp:cNvSpPr/>
      </dsp:nvSpPr>
      <dsp:spPr>
        <a:xfrm>
          <a:off x="2106567" y="4159260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 Temperature hazards may exist either because of process or ambient conditions.</a:t>
          </a:r>
          <a:endParaRPr lang="en-US" sz="1200" kern="1200" dirty="0">
            <a:latin typeface="MuseoSlab-300"/>
          </a:endParaRPr>
        </a:p>
      </dsp:txBody>
      <dsp:txXfrm>
        <a:off x="2134066" y="4186759"/>
        <a:ext cx="1517166" cy="1146088"/>
      </dsp:txXfrm>
    </dsp:sp>
    <dsp:sp modelId="{889A1ABC-BE9C-4B79-9ADA-D86E545C9231}">
      <dsp:nvSpPr>
        <dsp:cNvPr id="0" name=""/>
        <dsp:cNvSpPr/>
      </dsp:nvSpPr>
      <dsp:spPr>
        <a:xfrm>
          <a:off x="2106567" y="5332847"/>
          <a:ext cx="1572164" cy="5046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Temperature</a:t>
          </a:r>
          <a:endParaRPr lang="en-US" sz="1400" kern="1200" dirty="0">
            <a:latin typeface="MuseoSlab-300"/>
          </a:endParaRPr>
        </a:p>
      </dsp:txBody>
      <dsp:txXfrm>
        <a:off x="2106567" y="5332847"/>
        <a:ext cx="1107157" cy="504642"/>
      </dsp:txXfrm>
    </dsp:sp>
    <dsp:sp modelId="{80CD17DA-25FC-48F0-B275-CE054250FABB}">
      <dsp:nvSpPr>
        <dsp:cNvPr id="0" name=""/>
        <dsp:cNvSpPr/>
      </dsp:nvSpPr>
      <dsp:spPr>
        <a:xfrm>
          <a:off x="3258199" y="5413005"/>
          <a:ext cx="550257" cy="550257"/>
        </a:xfrm>
        <a:prstGeom prst="ellipse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C5F2D-0FBD-47E5-A47C-3D26A700D436}">
      <dsp:nvSpPr>
        <dsp:cNvPr id="0" name=""/>
        <dsp:cNvSpPr/>
      </dsp:nvSpPr>
      <dsp:spPr>
        <a:xfrm>
          <a:off x="3944780" y="4159260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Workers may be exposed to high noise levels around mechanical equipment or processes.</a:t>
          </a:r>
          <a:endParaRPr lang="en-US" sz="1200" kern="1200" dirty="0">
            <a:latin typeface="MuseoSlab-300"/>
          </a:endParaRPr>
        </a:p>
      </dsp:txBody>
      <dsp:txXfrm>
        <a:off x="3972279" y="4186759"/>
        <a:ext cx="1517166" cy="1146088"/>
      </dsp:txXfrm>
    </dsp:sp>
    <dsp:sp modelId="{C536AAEC-49B7-4955-A0F3-DB1D74756873}">
      <dsp:nvSpPr>
        <dsp:cNvPr id="0" name=""/>
        <dsp:cNvSpPr/>
      </dsp:nvSpPr>
      <dsp:spPr>
        <a:xfrm>
          <a:off x="3944780" y="5332847"/>
          <a:ext cx="1572164" cy="50464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Noise</a:t>
          </a:r>
          <a:endParaRPr lang="en-US" sz="1400" kern="1200" dirty="0">
            <a:latin typeface="MuseoSlab-300"/>
          </a:endParaRPr>
        </a:p>
      </dsp:txBody>
      <dsp:txXfrm>
        <a:off x="3944780" y="5332847"/>
        <a:ext cx="1107157" cy="504642"/>
      </dsp:txXfrm>
    </dsp:sp>
    <dsp:sp modelId="{B74680D0-DBC3-46F8-8879-5609271896BE}">
      <dsp:nvSpPr>
        <dsp:cNvPr id="0" name=""/>
        <dsp:cNvSpPr/>
      </dsp:nvSpPr>
      <dsp:spPr>
        <a:xfrm>
          <a:off x="5096411" y="5413005"/>
          <a:ext cx="550257" cy="550257"/>
        </a:xfrm>
        <a:prstGeom prst="ellipse">
          <a:avLst/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53477-4C2B-460A-8415-0AB34813929B}">
      <dsp:nvSpPr>
        <dsp:cNvPr id="0" name=""/>
        <dsp:cNvSpPr/>
      </dsp:nvSpPr>
      <dsp:spPr>
        <a:xfrm>
          <a:off x="268355" y="6235793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 Serious injuries are often caused by improper hand placement and equipment pinch points.</a:t>
          </a:r>
          <a:endParaRPr lang="en-US" sz="1200" kern="1200" dirty="0">
            <a:latin typeface="MuseoSlab-300"/>
          </a:endParaRPr>
        </a:p>
      </dsp:txBody>
      <dsp:txXfrm>
        <a:off x="295854" y="6263292"/>
        <a:ext cx="1517166" cy="1146088"/>
      </dsp:txXfrm>
    </dsp:sp>
    <dsp:sp modelId="{6F7BE3BD-748D-45E8-973A-1254B818B9B3}">
      <dsp:nvSpPr>
        <dsp:cNvPr id="0" name=""/>
        <dsp:cNvSpPr/>
      </dsp:nvSpPr>
      <dsp:spPr>
        <a:xfrm>
          <a:off x="268355" y="7409381"/>
          <a:ext cx="1572164" cy="50464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Pinch Points</a:t>
          </a:r>
          <a:endParaRPr lang="en-US" sz="1400" kern="1200" dirty="0">
            <a:latin typeface="MuseoSlab-300"/>
          </a:endParaRPr>
        </a:p>
      </dsp:txBody>
      <dsp:txXfrm>
        <a:off x="268355" y="7409381"/>
        <a:ext cx="1107157" cy="504642"/>
      </dsp:txXfrm>
    </dsp:sp>
    <dsp:sp modelId="{9B841102-046C-4123-93BE-1CFDC8AB46C5}">
      <dsp:nvSpPr>
        <dsp:cNvPr id="0" name=""/>
        <dsp:cNvSpPr/>
      </dsp:nvSpPr>
      <dsp:spPr>
        <a:xfrm>
          <a:off x="1419987" y="7489539"/>
          <a:ext cx="550257" cy="550257"/>
        </a:xfrm>
        <a:prstGeom prst="ellipse">
          <a:avLst/>
        </a:prstGeom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A1CC6-DC68-44F8-85F0-73F1CCEAE357}">
      <dsp:nvSpPr>
        <dsp:cNvPr id="0" name=""/>
        <dsp:cNvSpPr/>
      </dsp:nvSpPr>
      <dsp:spPr>
        <a:xfrm>
          <a:off x="2106567" y="6235793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 Must be controlled prevented to avoid potentially serious injuries.</a:t>
          </a:r>
          <a:endParaRPr lang="en-US" sz="1200" kern="1200" dirty="0">
            <a:latin typeface="MuseoSlab-300"/>
          </a:endParaRPr>
        </a:p>
      </dsp:txBody>
      <dsp:txXfrm>
        <a:off x="2134066" y="6263292"/>
        <a:ext cx="1517166" cy="1146088"/>
      </dsp:txXfrm>
    </dsp:sp>
    <dsp:sp modelId="{54080FD6-8114-4ED2-8B9D-7B88BEDC3EE6}">
      <dsp:nvSpPr>
        <dsp:cNvPr id="0" name=""/>
        <dsp:cNvSpPr/>
      </dsp:nvSpPr>
      <dsp:spPr>
        <a:xfrm>
          <a:off x="2106567" y="7409381"/>
          <a:ext cx="1572164" cy="504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Dropped Objects</a:t>
          </a:r>
          <a:endParaRPr lang="en-US" sz="1400" kern="1200" dirty="0">
            <a:latin typeface="MuseoSlab-300"/>
          </a:endParaRPr>
        </a:p>
      </dsp:txBody>
      <dsp:txXfrm>
        <a:off x="2106567" y="7409381"/>
        <a:ext cx="1107157" cy="504642"/>
      </dsp:txXfrm>
    </dsp:sp>
    <dsp:sp modelId="{95355855-10CB-41B1-A9A1-C186AFEE211D}">
      <dsp:nvSpPr>
        <dsp:cNvPr id="0" name=""/>
        <dsp:cNvSpPr/>
      </dsp:nvSpPr>
      <dsp:spPr>
        <a:xfrm>
          <a:off x="3258199" y="7489539"/>
          <a:ext cx="550257" cy="550257"/>
        </a:xfrm>
        <a:prstGeom prst="ellipse">
          <a:avLst/>
        </a:prstGeom>
        <a:blipFill>
          <a:blip xmlns:r="http://schemas.openxmlformats.org/officeDocument/2006/relationships"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488FC-AC54-484B-8F86-7DF736CA56FC}">
      <dsp:nvSpPr>
        <dsp:cNvPr id="0" name=""/>
        <dsp:cNvSpPr/>
      </dsp:nvSpPr>
      <dsp:spPr>
        <a:xfrm>
          <a:off x="3944780" y="6235793"/>
          <a:ext cx="1572164" cy="117358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45720" rIns="15240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baseline="0" dirty="0">
              <a:latin typeface="MuseoSlab-300"/>
            </a:rPr>
            <a:t>Falls or being struck by equipment are common causes of serious injury.</a:t>
          </a:r>
          <a:endParaRPr lang="en-US" sz="1200" kern="1200" dirty="0">
            <a:latin typeface="MuseoSlab-300"/>
          </a:endParaRPr>
        </a:p>
      </dsp:txBody>
      <dsp:txXfrm>
        <a:off x="3972279" y="6263292"/>
        <a:ext cx="1517166" cy="1146088"/>
      </dsp:txXfrm>
    </dsp:sp>
    <dsp:sp modelId="{19C7FEC1-419B-4493-A928-5A927BEDA8FD}">
      <dsp:nvSpPr>
        <dsp:cNvPr id="0" name=""/>
        <dsp:cNvSpPr/>
      </dsp:nvSpPr>
      <dsp:spPr>
        <a:xfrm>
          <a:off x="3944780" y="7409381"/>
          <a:ext cx="1572164" cy="504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0" rIns="1778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dirty="0">
              <a:latin typeface="MuseoSlab-300"/>
            </a:rPr>
            <a:t>Impact Force</a:t>
          </a:r>
          <a:endParaRPr lang="en-US" sz="1400" kern="1200" dirty="0">
            <a:latin typeface="MuseoSlab-300"/>
          </a:endParaRPr>
        </a:p>
      </dsp:txBody>
      <dsp:txXfrm>
        <a:off x="3944780" y="7409381"/>
        <a:ext cx="1107157" cy="504642"/>
      </dsp:txXfrm>
    </dsp:sp>
    <dsp:sp modelId="{380080FB-31E5-4489-A311-CED90304F5F4}">
      <dsp:nvSpPr>
        <dsp:cNvPr id="0" name=""/>
        <dsp:cNvSpPr/>
      </dsp:nvSpPr>
      <dsp:spPr>
        <a:xfrm>
          <a:off x="5096411" y="7489539"/>
          <a:ext cx="550257" cy="550257"/>
        </a:xfrm>
        <a:prstGeom prst="ellipse">
          <a:avLst/>
        </a:prstGeom>
        <a:blipFill>
          <a:blip xmlns:r="http://schemas.openxmlformats.org/officeDocument/2006/relationships"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9DF0A-CFCD-47A5-9551-B9C049841BD4}">
      <dsp:nvSpPr>
        <dsp:cNvPr id="0" name=""/>
        <dsp:cNvSpPr/>
      </dsp:nvSpPr>
      <dsp:spPr>
        <a:xfrm rot="10800000">
          <a:off x="856858" y="3128"/>
          <a:ext cx="2436013" cy="97310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Flame Resistant Clothing</a:t>
          </a:r>
        </a:p>
      </dsp:txBody>
      <dsp:txXfrm rot="10800000">
        <a:off x="1100134" y="3128"/>
        <a:ext cx="2192737" cy="973103"/>
      </dsp:txXfrm>
    </dsp:sp>
    <dsp:sp modelId="{1D334E71-DB14-402C-8234-1DE4009D7FE8}">
      <dsp:nvSpPr>
        <dsp:cNvPr id="0" name=""/>
        <dsp:cNvSpPr/>
      </dsp:nvSpPr>
      <dsp:spPr>
        <a:xfrm>
          <a:off x="370306" y="3128"/>
          <a:ext cx="973103" cy="97310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17565-3AAC-4273-837B-BBB6DB61CC66}">
      <dsp:nvSpPr>
        <dsp:cNvPr id="0" name=""/>
        <dsp:cNvSpPr/>
      </dsp:nvSpPr>
      <dsp:spPr>
        <a:xfrm rot="10800000">
          <a:off x="856858" y="1266710"/>
          <a:ext cx="2436013" cy="97310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Steel Toed Work Boots</a:t>
          </a:r>
        </a:p>
      </dsp:txBody>
      <dsp:txXfrm rot="10800000">
        <a:off x="1100134" y="1266710"/>
        <a:ext cx="2192737" cy="973103"/>
      </dsp:txXfrm>
    </dsp:sp>
    <dsp:sp modelId="{FD727834-AE78-4C96-8FAD-390D74C0E6A7}">
      <dsp:nvSpPr>
        <dsp:cNvPr id="0" name=""/>
        <dsp:cNvSpPr/>
      </dsp:nvSpPr>
      <dsp:spPr>
        <a:xfrm>
          <a:off x="370306" y="1266710"/>
          <a:ext cx="973103" cy="97310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E7FB0-52A2-4512-8CEE-3D6C07F6639C}">
      <dsp:nvSpPr>
        <dsp:cNvPr id="0" name=""/>
        <dsp:cNvSpPr/>
      </dsp:nvSpPr>
      <dsp:spPr>
        <a:xfrm rot="10800000">
          <a:off x="856858" y="2530292"/>
          <a:ext cx="2436013" cy="97310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Hard Hat</a:t>
          </a:r>
        </a:p>
      </dsp:txBody>
      <dsp:txXfrm rot="10800000">
        <a:off x="1100134" y="2530292"/>
        <a:ext cx="2192737" cy="973103"/>
      </dsp:txXfrm>
    </dsp:sp>
    <dsp:sp modelId="{C2FDD8BA-22FF-405A-908B-464A35E69E49}">
      <dsp:nvSpPr>
        <dsp:cNvPr id="0" name=""/>
        <dsp:cNvSpPr/>
      </dsp:nvSpPr>
      <dsp:spPr>
        <a:xfrm>
          <a:off x="370306" y="2530292"/>
          <a:ext cx="973103" cy="97310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9E4CC-55B4-4E39-B88D-6E4F72DDC810}">
      <dsp:nvSpPr>
        <dsp:cNvPr id="0" name=""/>
        <dsp:cNvSpPr/>
      </dsp:nvSpPr>
      <dsp:spPr>
        <a:xfrm rot="10800000">
          <a:off x="856858" y="3793874"/>
          <a:ext cx="2436013" cy="97310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Safety Glasses</a:t>
          </a:r>
        </a:p>
      </dsp:txBody>
      <dsp:txXfrm rot="10800000">
        <a:off x="1100134" y="3793874"/>
        <a:ext cx="2192737" cy="973103"/>
      </dsp:txXfrm>
    </dsp:sp>
    <dsp:sp modelId="{AB7DEC77-A543-4D55-B894-DCBC5893CE80}">
      <dsp:nvSpPr>
        <dsp:cNvPr id="0" name=""/>
        <dsp:cNvSpPr/>
      </dsp:nvSpPr>
      <dsp:spPr>
        <a:xfrm>
          <a:off x="370306" y="3793874"/>
          <a:ext cx="973103" cy="973103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62BA10-C3D6-490E-88FE-0DEFE0A78022}">
      <dsp:nvSpPr>
        <dsp:cNvPr id="0" name=""/>
        <dsp:cNvSpPr/>
      </dsp:nvSpPr>
      <dsp:spPr>
        <a:xfrm rot="10800000">
          <a:off x="856858" y="5057456"/>
          <a:ext cx="2436013" cy="973103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H2S Monitoring Device</a:t>
          </a:r>
        </a:p>
      </dsp:txBody>
      <dsp:txXfrm rot="10800000">
        <a:off x="1100134" y="5057456"/>
        <a:ext cx="2192737" cy="973103"/>
      </dsp:txXfrm>
    </dsp:sp>
    <dsp:sp modelId="{33A4DE21-F78B-40AE-BA87-F1AE9CE56893}">
      <dsp:nvSpPr>
        <dsp:cNvPr id="0" name=""/>
        <dsp:cNvSpPr/>
      </dsp:nvSpPr>
      <dsp:spPr>
        <a:xfrm>
          <a:off x="370306" y="5057456"/>
          <a:ext cx="973103" cy="973103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60BBA-9ABB-4ECB-B2A8-0C4B148A6438}">
      <dsp:nvSpPr>
        <dsp:cNvPr id="0" name=""/>
        <dsp:cNvSpPr/>
      </dsp:nvSpPr>
      <dsp:spPr>
        <a:xfrm rot="10800000">
          <a:off x="856858" y="6321037"/>
          <a:ext cx="2436013" cy="97310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11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Ear Protection</a:t>
          </a:r>
        </a:p>
      </dsp:txBody>
      <dsp:txXfrm rot="10800000">
        <a:off x="1100134" y="6321037"/>
        <a:ext cx="2192737" cy="973103"/>
      </dsp:txXfrm>
    </dsp:sp>
    <dsp:sp modelId="{7EC0FC25-89A7-493D-B9F2-C98833BFC65C}">
      <dsp:nvSpPr>
        <dsp:cNvPr id="0" name=""/>
        <dsp:cNvSpPr/>
      </dsp:nvSpPr>
      <dsp:spPr>
        <a:xfrm>
          <a:off x="370306" y="6321037"/>
          <a:ext cx="973103" cy="973103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F7F88-31D0-4D5C-89CB-33C6F573D10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B22D1-A2F2-48FF-819A-4AFF780FA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7197-45B6-48CD-BBDF-4526496F2C0A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0727-4A5B-439D-A4F7-4BA4F248A29B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6D41-AFEC-42A0-A229-B6D22DEB3E91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BDA7-D6AD-40A0-AE6D-7BD44B5DBC97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8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85E7-9689-4C6F-BAE3-FDC3C7E628F9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2D39-985E-4525-AE4C-3B420176B30C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84A6-4F0B-4FE3-B54B-2399D248FCC8}" type="datetime1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5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5712-C3DF-4EF3-BF19-5510C76BC9B9}" type="datetime1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FAEF-B47B-4312-A092-98F0E2C10374}" type="datetime1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42CEA-DEF4-4AD7-9D3B-D8149E7274A1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4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F8C-5686-4018-95FF-E6AF21C570A8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0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6D2E7-E57C-4949-81C8-9466BE4253C4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44D22-D8FF-4895-88E4-FC185B25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3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7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7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34045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B88BC-CA8C-4B2C-9B35-EA925A6BB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6" y="517493"/>
            <a:ext cx="5915025" cy="1658112"/>
          </a:xfrm>
        </p:spPr>
        <p:txBody>
          <a:bodyPr>
            <a:normAutofit/>
          </a:bodyPr>
          <a:lstStyle/>
          <a:p>
            <a:r>
              <a:rPr lang="en-US" sz="6300">
                <a:solidFill>
                  <a:schemeClr val="bg1"/>
                </a:solidFill>
                <a:latin typeface="MuseoSlab-300"/>
              </a:rPr>
              <a:t>Safety Handbook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2FE456-A82A-4922-9E6E-39B2CE190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486" y="2374624"/>
            <a:ext cx="5915025" cy="74777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>
                    <a:lumMod val="20000"/>
                    <a:lumOff val="80000"/>
                  </a:schemeClr>
                </a:solidFill>
                <a:latin typeface="MuseoSlab-300"/>
              </a:rPr>
              <a:t>Last updated: November 16</a:t>
            </a:r>
            <a:r>
              <a:rPr lang="en-US" baseline="30000">
                <a:solidFill>
                  <a:schemeClr val="accent1">
                    <a:lumMod val="20000"/>
                    <a:lumOff val="80000"/>
                  </a:schemeClr>
                </a:solidFill>
                <a:latin typeface="MuseoSlab-300"/>
              </a:rPr>
              <a:t>th</a:t>
            </a:r>
            <a:r>
              <a:rPr lang="en-US">
                <a:solidFill>
                  <a:schemeClr val="accent1">
                    <a:lumMod val="20000"/>
                    <a:lumOff val="80000"/>
                  </a:schemeClr>
                </a:solidFill>
                <a:latin typeface="MuseoSlab-300"/>
              </a:rPr>
              <a:t>, 2021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73316D1-CD76-405E-BF9D-87CA630705F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" y="4632675"/>
            <a:ext cx="5915024" cy="574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1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3397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B10E8-6297-49FC-A233-78C78ABF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649111"/>
            <a:ext cx="5915025" cy="2356556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MuseoSlab-300"/>
              </a:rPr>
              <a:t>A Guide to Safety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5B32B-F7D3-4A3F-8A8B-CD2E78F1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4334933"/>
            <a:ext cx="5915025" cy="6646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0" i="0" u="none" strike="noStrike" baseline="0" dirty="0">
                <a:latin typeface="MuseoSlab-300"/>
              </a:rPr>
              <a:t>Fellow Environmental Partner’s Safety Handbook cover some of the most critical safety hazards that have caused worker loss of life within the Oil &amp; Gas industry. They are intended as simple, concise reminders to workers and supervisors of important safety guidelines and what steps can be taken to mitigate certain hazards.</a:t>
            </a:r>
          </a:p>
          <a:p>
            <a:pPr marL="0" indent="0">
              <a:buNone/>
            </a:pPr>
            <a:endParaRPr lang="en-US" sz="1700" b="0" i="0" u="none" strike="noStrike" baseline="0" dirty="0">
              <a:latin typeface="MuseoSlab-300"/>
            </a:endParaRPr>
          </a:p>
          <a:p>
            <a:pPr marL="0" indent="0">
              <a:buNone/>
            </a:pPr>
            <a:r>
              <a:rPr lang="en-US" sz="1700" b="0" i="0" u="none" strike="noStrike" baseline="0" dirty="0">
                <a:latin typeface="MuseoSlab-300"/>
              </a:rPr>
              <a:t>The information contained in this handbook is pulled largely from API’s </a:t>
            </a:r>
            <a:r>
              <a:rPr lang="en-US" sz="1700" b="0" i="1" u="none" strike="noStrike" baseline="0" dirty="0">
                <a:latin typeface="MuseoSlab-300"/>
              </a:rPr>
              <a:t>E&amp;P Onshore Operations Safety Handbook, API Recommended Practice 54 – Recommended Practice for Occupational Safety for Oil </a:t>
            </a:r>
            <a:r>
              <a:rPr lang="en-US" sz="1700" b="0" i="0" u="none" strike="noStrike" baseline="0" dirty="0">
                <a:latin typeface="MuseoSlab-300"/>
              </a:rPr>
              <a:t>and </a:t>
            </a:r>
            <a:r>
              <a:rPr lang="en-US" sz="1700" b="0" i="1" u="none" strike="noStrike" baseline="0" dirty="0">
                <a:latin typeface="MuseoSlab-300"/>
              </a:rPr>
              <a:t>Gas Well Drilling and Servicing Operations, </a:t>
            </a:r>
            <a:r>
              <a:rPr lang="en-US" sz="1700" b="0" i="0" u="none" strike="noStrike" baseline="0" dirty="0">
                <a:latin typeface="MuseoSlab-300"/>
              </a:rPr>
              <a:t>and </a:t>
            </a:r>
            <a:r>
              <a:rPr lang="en-US" sz="1700" b="0" i="1" u="none" strike="noStrike" baseline="0" dirty="0">
                <a:latin typeface="MuseoSlab-300"/>
              </a:rPr>
              <a:t>API Recommended Practice 74 - Recommended Practice for Occupational Safety for Onshore Oil </a:t>
            </a:r>
            <a:r>
              <a:rPr lang="en-US" sz="1700" b="0" i="0" u="none" strike="noStrike" baseline="0" dirty="0">
                <a:latin typeface="MuseoSlab-300"/>
              </a:rPr>
              <a:t>and </a:t>
            </a:r>
            <a:r>
              <a:rPr lang="en-US" sz="1700" b="0" i="1" u="none" strike="noStrike" baseline="0" dirty="0">
                <a:latin typeface="MuseoSlab-300"/>
              </a:rPr>
              <a:t>Gas Production Operations. </a:t>
            </a:r>
            <a:r>
              <a:rPr lang="en-US" sz="1700" b="0" i="0" u="none" strike="noStrike" baseline="0" dirty="0">
                <a:latin typeface="MuseoSlab-300"/>
              </a:rPr>
              <a:t>It is intended to reinforce worker safety practices and promote a safe workplace for those individuals that visit oil &amp; gas job sites. </a:t>
            </a:r>
          </a:p>
          <a:p>
            <a:pPr marL="0" indent="0">
              <a:buNone/>
            </a:pPr>
            <a:endParaRPr lang="en-US" sz="1700" b="0" i="0" u="none" strike="noStrike" baseline="0" dirty="0">
              <a:latin typeface="MuseoSlab-300"/>
            </a:endParaRPr>
          </a:p>
          <a:p>
            <a:pPr marL="0" indent="0">
              <a:buNone/>
            </a:pPr>
            <a:r>
              <a:rPr lang="en-US" sz="1700" b="0" i="0" u="none" strike="noStrike" baseline="0" dirty="0">
                <a:latin typeface="MuseoSlab-300"/>
              </a:rPr>
              <a:t>Fellow’s Safety Handbook is not intended to replace or supersede existing regulations, standards or requirements set forth by a company or regulator.</a:t>
            </a:r>
          </a:p>
          <a:p>
            <a:pPr marL="0" indent="0">
              <a:buNone/>
            </a:pPr>
            <a:endParaRPr lang="en-US" sz="1700" b="0" i="0" u="none" strike="noStrike" baseline="0" dirty="0">
              <a:latin typeface="MuseoSlab-300"/>
            </a:endParaRPr>
          </a:p>
          <a:p>
            <a:pPr marL="0" indent="0">
              <a:buNone/>
            </a:pPr>
            <a:r>
              <a:rPr lang="en-US" sz="1700" b="0" i="0" u="none" strike="noStrike" baseline="0" dirty="0">
                <a:latin typeface="MuseoSlab-300"/>
              </a:rPr>
              <a:t>For more detailed information on the below topics, we encourage workers to review their company’s safety rules, relevant API safety standards and other materials as appropriate.</a:t>
            </a:r>
            <a:endParaRPr lang="en-US" sz="1700" dirty="0">
              <a:latin typeface="MuseoSlab-30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C9282-5CE9-42AC-BC9D-CE462E95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5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73856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B10E8-6297-49FC-A233-78C78ABF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07" y="1147731"/>
            <a:ext cx="1798320" cy="9896538"/>
          </a:xfrm>
        </p:spPr>
        <p:txBody>
          <a:bodyPr vert="vert270" anchor="ctr"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MuseoSlab-300"/>
              </a:rPr>
              <a:t>Stop Work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5B32B-F7D3-4A3F-8A8B-CD2E78F1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029" y="2411506"/>
            <a:ext cx="4100512" cy="9252269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dirty="0"/>
              <a:t>Safety is and always will be Fellow’s primary focus for its representatives.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dirty="0"/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As a representative of Fellow Environmental Partners, you have a duty to work in a safe manner.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You have a personal responsibility to assure the safety of yourself and those around you.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Safety and safe practices should always be forefront when carrying out your job functions.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All workers have “stop work authority”.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Stop and ask questions when in doubt about the safety of any operations.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Stop work at the jobsite if the working conditions or behaviors are considered unsafe.</a:t>
            </a: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100" i="0" u="none" strike="noStrike" baseline="0" dirty="0">
              <a:latin typeface="MuseoSlab-300"/>
            </a:endParaRPr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i="0" u="none" strike="noStrike" baseline="0" dirty="0">
                <a:latin typeface="MuseoSlab-300"/>
              </a:rPr>
              <a:t>If you are discouraged from exercising the “stop work authority” or are penalized for doing so, report this action to management immediately.</a:t>
            </a:r>
            <a:endParaRPr lang="en-US" sz="1800" dirty="0"/>
          </a:p>
          <a:p>
            <a:pPr marL="457200" indent="-457200">
              <a:lnSpc>
                <a:spcPct val="100000"/>
              </a:lnSpc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800" dirty="0"/>
          </a:p>
        </p:txBody>
      </p:sp>
      <p:pic>
        <p:nvPicPr>
          <p:cNvPr id="7" name="Graphic 6" descr="Stop outline">
            <a:extLst>
              <a:ext uri="{FF2B5EF4-FFF2-40B4-BE49-F238E27FC236}">
                <a16:creationId xmlns:a16="http://schemas.microsoft.com/office/drawing/2014/main" id="{92C37F81-D591-4B28-9055-D9F55312B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0485" y="528225"/>
            <a:ext cx="1371600" cy="1371600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7871-0567-492E-AEC8-5D8F7D1B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4D22-D8FF-4895-88E4-FC185B25B2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73856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7871-0567-492E-AEC8-5D8F7D1B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11300177"/>
            <a:ext cx="1543050" cy="6491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844D22-D8FF-4895-88E4-FC185B25B2A1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4016169-2CF0-482C-9E62-9769F8323457}"/>
              </a:ext>
            </a:extLst>
          </p:cNvPr>
          <p:cNvSpPr txBox="1">
            <a:spLocks/>
          </p:cNvSpPr>
          <p:nvPr/>
        </p:nvSpPr>
        <p:spPr>
          <a:xfrm>
            <a:off x="2436029" y="2411506"/>
            <a:ext cx="4100512" cy="92522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lnSpc>
                <a:spcPct val="100000"/>
              </a:lnSpc>
              <a:buClr>
                <a:schemeClr val="accent2"/>
              </a:buClr>
              <a:buSzPct val="200000"/>
              <a:buNone/>
            </a:pPr>
            <a:r>
              <a:rPr lang="en-US" sz="1800" b="1" dirty="0"/>
              <a:t>When arriving at a worksite: </a:t>
            </a:r>
          </a:p>
          <a:p>
            <a:pPr marL="457200" indent="0">
              <a:lnSpc>
                <a:spcPct val="100000"/>
              </a:lnSpc>
              <a:buClr>
                <a:schemeClr val="accent2"/>
              </a:buClr>
              <a:buSzPct val="200000"/>
              <a:buNone/>
            </a:pPr>
            <a:endParaRPr lang="en-US" sz="1000" dirty="0"/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Obtain a site orientation.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Ask others onsite what the hazards are at the site.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Understand which safety policies and procedures will govern.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Make sure you are trained in the tasks you are to perform prior to reaching the jobsite.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Identify any new employees who you will be working with.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Sign the visitor log at the jobsite, if available.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Conduct a Job Safety Analysis for the work to be done.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Know how to report unsafe conditions or incidents and recognize your authority to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MuseoSlab-900"/>
              </a:rPr>
              <a:t>STOP WORK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Make sure you are aware of emergency reporting, evacuation and response procedures.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solidFill>
                <a:srgbClr val="000000"/>
              </a:solidFill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MuseoSlab-300"/>
              </a:rPr>
              <a:t>Identify the nearest location to receive medical aid.</a:t>
            </a:r>
          </a:p>
          <a:p>
            <a:pPr marL="457200" indent="0" algn="l">
              <a:buNone/>
            </a:pPr>
            <a:endParaRPr lang="en-US" sz="1800" dirty="0"/>
          </a:p>
        </p:txBody>
      </p:sp>
      <p:pic>
        <p:nvPicPr>
          <p:cNvPr id="8" name="Graphic 7" descr="Clipboard Checked outline">
            <a:extLst>
              <a:ext uri="{FF2B5EF4-FFF2-40B4-BE49-F238E27FC236}">
                <a16:creationId xmlns:a16="http://schemas.microsoft.com/office/drawing/2014/main" id="{AC93948A-CE8D-48A2-8910-93FAE7E7E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00485" y="528225"/>
            <a:ext cx="1371600" cy="13716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9BDF8C8-4BB7-466E-8D88-75A127BD711E}"/>
              </a:ext>
            </a:extLst>
          </p:cNvPr>
          <p:cNvSpPr txBox="1">
            <a:spLocks/>
          </p:cNvSpPr>
          <p:nvPr/>
        </p:nvSpPr>
        <p:spPr>
          <a:xfrm>
            <a:off x="175907" y="1147731"/>
            <a:ext cx="1798320" cy="9896538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chemeClr val="bg1"/>
                </a:solidFill>
                <a:latin typeface="MuseoSlab-300"/>
              </a:rPr>
              <a:t>Job Safety Checklist</a:t>
            </a:r>
          </a:p>
        </p:txBody>
      </p:sp>
    </p:spTree>
    <p:extLst>
      <p:ext uri="{BB962C8B-B14F-4D97-AF65-F5344CB8AC3E}">
        <p14:creationId xmlns:p14="http://schemas.microsoft.com/office/powerpoint/2010/main" val="96253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73856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4016169-2CF0-482C-9E62-9769F8323457}"/>
              </a:ext>
            </a:extLst>
          </p:cNvPr>
          <p:cNvSpPr txBox="1">
            <a:spLocks/>
          </p:cNvSpPr>
          <p:nvPr/>
        </p:nvSpPr>
        <p:spPr>
          <a:xfrm>
            <a:off x="2436029" y="1683801"/>
            <a:ext cx="4100512" cy="9837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latin typeface="MuseoSlab-300"/>
              </a:rPr>
              <a:t>Before initiating work, conduct a Job Safety Analysis—a brief analysis of the work to be done —to identify potential hazards and determine ways to address hazards that may arise.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latin typeface="MuseoSlab-300"/>
              </a:rPr>
              <a:t>Identify potential hazards specific to the site, to the project and to the task before initiating work.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latin typeface="MuseoSlab-300"/>
              </a:rPr>
              <a:t>Identify ways to eliminate or mitigate potential hazards so that the task can be done safely.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latin typeface="MuseoSlab-300"/>
              </a:rPr>
              <a:t>Communicate the safety plan to all workers involved in the task.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000" b="0" i="0" u="none" strike="noStrike" baseline="0" dirty="0">
              <a:latin typeface="MuseoSlab-300"/>
            </a:endParaRP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r>
              <a:rPr lang="en-US" sz="1800" b="0" i="0" u="none" strike="noStrike" baseline="0" dirty="0">
                <a:latin typeface="MuseoSlab-300"/>
              </a:rPr>
              <a:t>Follow applicable work permit requirements.</a:t>
            </a:r>
          </a:p>
          <a:p>
            <a:pPr marL="457200" indent="-457200" algn="l">
              <a:buClr>
                <a:schemeClr val="accent2"/>
              </a:buClr>
              <a:buSzPct val="200000"/>
              <a:buFont typeface="+mj-lt"/>
              <a:buAutoNum type="arabicPeriod"/>
            </a:pPr>
            <a:endParaRPr lang="en-US" sz="1800" dirty="0">
              <a:latin typeface="MuseoSlab-300"/>
            </a:endParaRPr>
          </a:p>
          <a:p>
            <a:pPr marL="0" indent="0" algn="l">
              <a:buClr>
                <a:schemeClr val="accent2"/>
              </a:buClr>
              <a:buSzPct val="200000"/>
              <a:buNone/>
            </a:pPr>
            <a:r>
              <a:rPr lang="en-US" sz="1800" dirty="0">
                <a:latin typeface="MuseoSlab-300"/>
              </a:rPr>
              <a:t>If an emergency occurs call    </a:t>
            </a:r>
            <a:r>
              <a:rPr lang="en-US" sz="3600" dirty="0">
                <a:solidFill>
                  <a:schemeClr val="accent2"/>
                </a:solidFill>
                <a:latin typeface="MuseoSlab-300"/>
              </a:rPr>
              <a:t>9-1-1</a:t>
            </a:r>
            <a:r>
              <a:rPr lang="en-US" sz="1800" dirty="0">
                <a:latin typeface="MuseoSlab-300"/>
              </a:rPr>
              <a:t> immediately.  After reaching emergency services, please call the following Fellow Environmental Partners representatives: </a:t>
            </a:r>
          </a:p>
          <a:p>
            <a:pPr marL="0" indent="0" algn="l">
              <a:buClr>
                <a:schemeClr val="accent2"/>
              </a:buClr>
              <a:buSzPct val="200000"/>
              <a:buNone/>
            </a:pPr>
            <a:endParaRPr lang="en-US" sz="1800" dirty="0">
              <a:latin typeface="MuseoSlab-300"/>
            </a:endParaRPr>
          </a:p>
          <a:p>
            <a:pPr marL="0" indent="0" algn="l">
              <a:buClr>
                <a:schemeClr val="accent2"/>
              </a:buClr>
              <a:buSzPct val="200000"/>
              <a:buNone/>
            </a:pPr>
            <a:r>
              <a:rPr lang="en-US" sz="2400" i="1" dirty="0">
                <a:solidFill>
                  <a:schemeClr val="accent2"/>
                </a:solidFill>
                <a:latin typeface="MuseoSlab-300"/>
              </a:rPr>
              <a:t>Staci Taruscio: (918) 645-1623 </a:t>
            </a:r>
          </a:p>
          <a:p>
            <a:pPr marL="0" indent="0" algn="l">
              <a:buClr>
                <a:schemeClr val="accent2"/>
              </a:buClr>
              <a:buSzPct val="200000"/>
              <a:buNone/>
            </a:pPr>
            <a:endParaRPr lang="en-US" sz="1050" i="1" dirty="0">
              <a:solidFill>
                <a:schemeClr val="accent2"/>
              </a:solidFill>
              <a:latin typeface="MuseoSlab-300"/>
            </a:endParaRPr>
          </a:p>
          <a:p>
            <a:pPr marL="0" indent="0" algn="l">
              <a:buClr>
                <a:schemeClr val="accent2"/>
              </a:buClr>
              <a:buSzPct val="200000"/>
              <a:buNone/>
            </a:pPr>
            <a:r>
              <a:rPr lang="en-US" sz="2400" i="1" dirty="0">
                <a:solidFill>
                  <a:schemeClr val="accent2"/>
                </a:solidFill>
                <a:latin typeface="MuseoSlab-300"/>
              </a:rPr>
              <a:t>Brooke Swain: (918) 289-4633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7871-0567-492E-AEC8-5D8F7D1B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11300177"/>
            <a:ext cx="1543050" cy="6491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8844D22-D8FF-4895-88E4-FC185B25B2A1}" type="slidenum">
              <a:rPr lang="en-US" sz="1200" smtClean="0"/>
              <a:pPr defTabSz="914400">
                <a:spcAft>
                  <a:spcPts val="600"/>
                </a:spcAft>
              </a:pPr>
              <a:t>5</a:t>
            </a:fld>
            <a:endParaRPr lang="en-US" sz="120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6C47C70-DD7E-4FB1-B084-3FB9D088BF5D}"/>
              </a:ext>
            </a:extLst>
          </p:cNvPr>
          <p:cNvSpPr txBox="1">
            <a:spLocks/>
          </p:cNvSpPr>
          <p:nvPr/>
        </p:nvSpPr>
        <p:spPr>
          <a:xfrm>
            <a:off x="175907" y="1147731"/>
            <a:ext cx="1798320" cy="9896538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chemeClr val="bg1"/>
                </a:solidFill>
                <a:latin typeface="MuseoSlab-300"/>
              </a:rPr>
              <a:t>Hazard Recognition &amp; Communication </a:t>
            </a:r>
          </a:p>
        </p:txBody>
      </p:sp>
      <p:pic>
        <p:nvPicPr>
          <p:cNvPr id="6" name="Graphic 5" descr="Warning outline">
            <a:extLst>
              <a:ext uri="{FF2B5EF4-FFF2-40B4-BE49-F238E27FC236}">
                <a16:creationId xmlns:a16="http://schemas.microsoft.com/office/drawing/2014/main" id="{00E0B958-4654-4F22-98CD-6AFAE3C7E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0485" y="461931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9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58000" cy="3397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67DA4D-65EF-426C-8512-8A11E6B4B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649111"/>
            <a:ext cx="5915025" cy="235655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  <a:latin typeface="MuseoSlab-300"/>
              </a:rPr>
              <a:t>Typical Hazards at Oil &amp; Gas Worksites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A7BF30E-C15C-4735-ABC0-5D9E21C52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71939"/>
              </p:ext>
            </p:extLst>
          </p:nvPr>
        </p:nvGraphicFramePr>
        <p:xfrm>
          <a:off x="471487" y="3756211"/>
          <a:ext cx="5915025" cy="804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FDDBE-8604-46AB-8471-84825836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11300177"/>
            <a:ext cx="1543050" cy="6491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8844D22-D8FF-4895-88E4-FC185B25B2A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0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73856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4016169-2CF0-482C-9E62-9769F8323457}"/>
              </a:ext>
            </a:extLst>
          </p:cNvPr>
          <p:cNvSpPr txBox="1">
            <a:spLocks/>
          </p:cNvSpPr>
          <p:nvPr/>
        </p:nvSpPr>
        <p:spPr>
          <a:xfrm>
            <a:off x="2436029" y="2097742"/>
            <a:ext cx="4100512" cy="179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0" defTabSz="914400">
              <a:buClr>
                <a:schemeClr val="accent2"/>
              </a:buClr>
              <a:buSzPct val="200000"/>
              <a:buNone/>
            </a:pPr>
            <a:r>
              <a:rPr lang="en-US" sz="1900" b="1" i="0" u="none" strike="noStrike" baseline="0" dirty="0">
                <a:latin typeface="MuseoSlab-300"/>
              </a:rPr>
              <a:t>While representing Fellow Environmental Partners on a jobsite, the following PPE mus</a:t>
            </a:r>
            <a:r>
              <a:rPr lang="en-US" sz="1900" b="1" dirty="0">
                <a:latin typeface="MuseoSlab-300"/>
              </a:rPr>
              <a:t>t be worn: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7871-0567-492E-AEC8-5D8F7D1B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2" y="11300177"/>
            <a:ext cx="1543050" cy="6491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8844D22-D8FF-4895-88E4-FC185B25B2A1}" type="slidenum">
              <a:rPr lang="en-US" sz="1200" smtClean="0"/>
              <a:pPr defTabSz="914400">
                <a:spcAft>
                  <a:spcPts val="600"/>
                </a:spcAft>
              </a:pPr>
              <a:t>7</a:t>
            </a:fld>
            <a:endParaRPr lang="en-US" sz="12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887888-C572-4600-A546-230D5466CF11}"/>
              </a:ext>
            </a:extLst>
          </p:cNvPr>
          <p:cNvSpPr txBox="1">
            <a:spLocks/>
          </p:cNvSpPr>
          <p:nvPr/>
        </p:nvSpPr>
        <p:spPr>
          <a:xfrm>
            <a:off x="175907" y="1147731"/>
            <a:ext cx="1798320" cy="9896538"/>
          </a:xfrm>
          <a:prstGeom prst="rect">
            <a:avLst/>
          </a:prstGeom>
        </p:spPr>
        <p:txBody>
          <a:bodyPr vert="vert270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chemeClr val="bg1"/>
                </a:solidFill>
                <a:latin typeface="MuseoSlab-300"/>
              </a:rPr>
              <a:t>Personal Protective Equipment (PPE)</a:t>
            </a:r>
          </a:p>
        </p:txBody>
      </p:sp>
      <p:pic>
        <p:nvPicPr>
          <p:cNvPr id="3" name="Graphic 2" descr="Construction worker female outline">
            <a:extLst>
              <a:ext uri="{FF2B5EF4-FFF2-40B4-BE49-F238E27FC236}">
                <a16:creationId xmlns:a16="http://schemas.microsoft.com/office/drawing/2014/main" id="{C7E6FD42-916B-48F2-B0FE-3A81E5F77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0485" y="591671"/>
            <a:ext cx="1371600" cy="1371600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C48BA9F-08CC-4B1F-8BB6-A8DE3C825E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765325"/>
              </p:ext>
            </p:extLst>
          </p:nvPr>
        </p:nvGraphicFramePr>
        <p:xfrm>
          <a:off x="2567294" y="3890683"/>
          <a:ext cx="3663178" cy="7297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3017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FFC000"/>
      </a:accent1>
      <a:accent2>
        <a:srgbClr val="593470"/>
      </a:accent2>
      <a:accent3>
        <a:srgbClr val="5D739A"/>
      </a:accent3>
      <a:accent4>
        <a:srgbClr val="6997AF"/>
      </a:accent4>
      <a:accent5>
        <a:srgbClr val="FFC000"/>
      </a:accent5>
      <a:accent6>
        <a:srgbClr val="6DD022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FA11FB95901749895899C06C09AF6A" ma:contentTypeVersion="12" ma:contentTypeDescription="Create a new document." ma:contentTypeScope="" ma:versionID="f6c34a995817b9769caa7414638fbdb3">
  <xsd:schema xmlns:xsd="http://www.w3.org/2001/XMLSchema" xmlns:xs="http://www.w3.org/2001/XMLSchema" xmlns:p="http://schemas.microsoft.com/office/2006/metadata/properties" xmlns:ns2="708e2d0c-b11f-40b0-8b2c-b5d8b2239735" xmlns:ns3="113f231f-8e52-47e9-9036-1d5a14f5b745" targetNamespace="http://schemas.microsoft.com/office/2006/metadata/properties" ma:root="true" ma:fieldsID="1b58230a6db17d57e6cd6f6b3504f995" ns2:_="" ns3:_="">
    <xsd:import namespace="708e2d0c-b11f-40b0-8b2c-b5d8b2239735"/>
    <xsd:import namespace="113f231f-8e52-47e9-9036-1d5a14f5b7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e2d0c-b11f-40b0-8b2c-b5d8b2239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f231f-8e52-47e9-9036-1d5a14f5b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7186D3-9204-4B11-A6CD-CC0CB5111BE7}"/>
</file>

<file path=customXml/itemProps2.xml><?xml version="1.0" encoding="utf-8"?>
<ds:datastoreItem xmlns:ds="http://schemas.openxmlformats.org/officeDocument/2006/customXml" ds:itemID="{1F68CC0D-78AD-44A9-84F2-31F09D4381F3}"/>
</file>

<file path=customXml/itemProps3.xml><?xml version="1.0" encoding="utf-8"?>
<ds:datastoreItem xmlns:ds="http://schemas.openxmlformats.org/officeDocument/2006/customXml" ds:itemID="{84A4F2B6-949C-4840-B348-F76D2588C5A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826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MuseoSlab-300</vt:lpstr>
      <vt:lpstr>MuseoSlab-900</vt:lpstr>
      <vt:lpstr>Office Theme</vt:lpstr>
      <vt:lpstr>Safety Handbook</vt:lpstr>
      <vt:lpstr>A Guide to Safety </vt:lpstr>
      <vt:lpstr>Stop Work Authority</vt:lpstr>
      <vt:lpstr>PowerPoint Presentation</vt:lpstr>
      <vt:lpstr>PowerPoint Presentation</vt:lpstr>
      <vt:lpstr>Typical Hazards at Oil &amp; Gas Worksites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Handbook</dc:title>
  <dc:creator>Staci Taruscio</dc:creator>
  <cp:lastModifiedBy>Staci Taruscio</cp:lastModifiedBy>
  <cp:revision>3</cp:revision>
  <dcterms:created xsi:type="dcterms:W3CDTF">2021-11-16T16:47:40Z</dcterms:created>
  <dcterms:modified xsi:type="dcterms:W3CDTF">2021-11-16T18:31:23Z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0x01010071FA11FB95901749895899C06C09AF6A</vt:lpwstr>
  </property>
</Properties>
</file>